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91" r:id="rId2"/>
    <p:sldMasterId id="2147484850" r:id="rId3"/>
    <p:sldMasterId id="2147484864" r:id="rId4"/>
  </p:sldMasterIdLst>
  <p:notesMasterIdLst>
    <p:notesMasterId r:id="rId22"/>
  </p:notesMasterIdLst>
  <p:handoutMasterIdLst>
    <p:handoutMasterId r:id="rId23"/>
  </p:handoutMasterIdLst>
  <p:sldIdLst>
    <p:sldId id="1299" r:id="rId5"/>
    <p:sldId id="1405" r:id="rId6"/>
    <p:sldId id="1404" r:id="rId7"/>
    <p:sldId id="1403" r:id="rId8"/>
    <p:sldId id="1270" r:id="rId9"/>
    <p:sldId id="1347" r:id="rId10"/>
    <p:sldId id="1396" r:id="rId11"/>
    <p:sldId id="1362" r:id="rId12"/>
    <p:sldId id="1397" r:id="rId13"/>
    <p:sldId id="1372" r:id="rId14"/>
    <p:sldId id="1377" r:id="rId15"/>
    <p:sldId id="1398" r:id="rId16"/>
    <p:sldId id="1388" r:id="rId17"/>
    <p:sldId id="1366" r:id="rId18"/>
    <p:sldId id="1402" r:id="rId19"/>
    <p:sldId id="1358" r:id="rId20"/>
    <p:sldId id="1359" r:id="rId2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8">
          <p15:clr>
            <a:srgbClr val="A4A3A4"/>
          </p15:clr>
        </p15:guide>
        <p15:guide id="2" orient="horz" pos="3077">
          <p15:clr>
            <a:srgbClr val="A4A3A4"/>
          </p15:clr>
        </p15:guide>
        <p15:guide id="3" pos="5029">
          <p15:clr>
            <a:srgbClr val="A4A3A4"/>
          </p15:clr>
        </p15:guide>
        <p15:guide id="4" pos="290">
          <p15:clr>
            <a:srgbClr val="A4A3A4"/>
          </p15:clr>
        </p15:guide>
        <p15:guide id="5" pos="3855">
          <p15:clr>
            <a:srgbClr val="A4A3A4"/>
          </p15:clr>
        </p15:guide>
        <p15:guide id="6" pos="2882">
          <p15:clr>
            <a:srgbClr val="A4A3A4"/>
          </p15:clr>
        </p15:guide>
        <p15:guide id="7" pos="5568">
          <p15:clr>
            <a:srgbClr val="A4A3A4"/>
          </p15:clr>
        </p15:guide>
        <p15:guide id="8" pos="5110">
          <p15:clr>
            <a:srgbClr val="A4A3A4"/>
          </p15:clr>
        </p15:guide>
        <p15:guide id="9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 Jensen" initials="" lastIdx="6" clrIdx="0"/>
  <p:cmAuthor id="1" name="Dantzer, Emily A." initials="" lastIdx="1" clrIdx="1"/>
  <p:cmAuthor id="2" name="Eva Jensen" initials="EJ" lastIdx="20" clrIdx="2"/>
  <p:cmAuthor id="3" name="Ann Maxe Ahlbom" initials="AMA" lastIdx="2" clrIdx="3"/>
  <p:cmAuthor id="4" name="Partners Information Systems" initials="PHS IS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A5DA2"/>
    <a:srgbClr val="FF3300"/>
    <a:srgbClr val="FF7F61"/>
    <a:srgbClr val="DEF0F2"/>
    <a:srgbClr val="E4F2F4"/>
    <a:srgbClr val="F7FBFB"/>
    <a:srgbClr val="FF9999"/>
    <a:srgbClr val="FF7A5B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89762" autoAdjust="0"/>
  </p:normalViewPr>
  <p:slideViewPr>
    <p:cSldViewPr snapToGrid="0">
      <p:cViewPr varScale="1">
        <p:scale>
          <a:sx n="67" d="100"/>
          <a:sy n="67" d="100"/>
        </p:scale>
        <p:origin x="1470" y="54"/>
      </p:cViewPr>
      <p:guideLst>
        <p:guide orient="horz" pos="4268"/>
        <p:guide orient="horz" pos="3077"/>
        <p:guide pos="5029"/>
        <p:guide pos="290"/>
        <p:guide pos="3855"/>
        <p:guide pos="2882"/>
        <p:guide pos="5568"/>
        <p:guide pos="511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204" y="-84"/>
      </p:cViewPr>
      <p:guideLst>
        <p:guide orient="horz" pos="2924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HSNETAPP4\mpb22$\TIMI\Ticagrelor\A%20Data%20Publications%20Presentations\Figures\KM%20-%20PEP%20ms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bonaca1:Dropbox:TIMI:PEGASUS:A%20Data%20Publications%20Presentations:Data:On%20Treatment:DC%20for%20AE%20KM%20-%20After%20Year%2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bonaca1:Dropbox:TIMI:PEGASUS:A%20Data%20Publications%20Presentations:Data:On%20Treatment:DC%20for%20AE%20KM%20-%20Year%2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414668605126899E-2"/>
          <c:y val="2.85113387165408E-2"/>
          <c:w val="0.91522165547896095"/>
          <c:h val="0.90464253169259001"/>
        </c:manualLayout>
      </c:layout>
      <c:lineChart>
        <c:grouping val="standard"/>
        <c:varyColors val="0"/>
        <c:ser>
          <c:idx val="1"/>
          <c:order val="0"/>
          <c:spPr>
            <a:ln w="38100">
              <a:solidFill>
                <a:srgbClr val="336600"/>
              </a:solidFill>
            </a:ln>
          </c:spPr>
          <c:marker>
            <c:symbol val="none"/>
          </c:marker>
          <c:cat>
            <c:numRef>
              <c:f>CVDMIST!$A$3:$A$1083</c:f>
              <c:numCache>
                <c:formatCode>General</c:formatCode>
                <c:ptCount val="10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</c:numCache>
            </c:numRef>
          </c:cat>
          <c:val>
            <c:numRef>
              <c:f>CVDMIST!$B$3:$B$1083</c:f>
              <c:numCache>
                <c:formatCode>General</c:formatCode>
                <c:ptCount val="1081"/>
                <c:pt idx="0">
                  <c:v>0</c:v>
                </c:pt>
                <c:pt idx="1">
                  <c:v>0</c:v>
                </c:pt>
                <c:pt idx="2">
                  <c:v>1.0000000000000099E-4</c:v>
                </c:pt>
                <c:pt idx="3">
                  <c:v>1.0000000000000099E-4</c:v>
                </c:pt>
                <c:pt idx="4">
                  <c:v>1.0000000000000099E-4</c:v>
                </c:pt>
                <c:pt idx="5">
                  <c:v>3.0000000000000198E-4</c:v>
                </c:pt>
                <c:pt idx="6">
                  <c:v>4.00000000000003E-4</c:v>
                </c:pt>
                <c:pt idx="7">
                  <c:v>4.00000000000003E-4</c:v>
                </c:pt>
                <c:pt idx="8">
                  <c:v>4.00000000000003E-4</c:v>
                </c:pt>
                <c:pt idx="9">
                  <c:v>4.00000000000003E-4</c:v>
                </c:pt>
                <c:pt idx="10">
                  <c:v>4.00000000000003E-4</c:v>
                </c:pt>
                <c:pt idx="11">
                  <c:v>6.0000000000000396E-4</c:v>
                </c:pt>
                <c:pt idx="12">
                  <c:v>6.0000000000000396E-4</c:v>
                </c:pt>
                <c:pt idx="13">
                  <c:v>7.00000000000004E-4</c:v>
                </c:pt>
                <c:pt idx="14">
                  <c:v>1E-3</c:v>
                </c:pt>
                <c:pt idx="15">
                  <c:v>1E-3</c:v>
                </c:pt>
                <c:pt idx="16">
                  <c:v>1.2999999999999999E-3</c:v>
                </c:pt>
                <c:pt idx="17">
                  <c:v>1.2999999999999999E-3</c:v>
                </c:pt>
                <c:pt idx="18">
                  <c:v>1.6000000000000101E-3</c:v>
                </c:pt>
                <c:pt idx="19">
                  <c:v>1.6000000000000101E-3</c:v>
                </c:pt>
                <c:pt idx="20">
                  <c:v>1.6000000000000101E-3</c:v>
                </c:pt>
                <c:pt idx="21">
                  <c:v>1.6000000000000101E-3</c:v>
                </c:pt>
                <c:pt idx="22">
                  <c:v>1.8000000000000099E-3</c:v>
                </c:pt>
                <c:pt idx="23">
                  <c:v>1.8000000000000099E-3</c:v>
                </c:pt>
                <c:pt idx="24">
                  <c:v>2.1000000000000098E-3</c:v>
                </c:pt>
                <c:pt idx="25">
                  <c:v>2.1000000000000098E-3</c:v>
                </c:pt>
                <c:pt idx="26">
                  <c:v>2.3E-3</c:v>
                </c:pt>
                <c:pt idx="27">
                  <c:v>2.3E-3</c:v>
                </c:pt>
                <c:pt idx="28">
                  <c:v>2.4000000000000102E-3</c:v>
                </c:pt>
                <c:pt idx="29">
                  <c:v>2.7000000000000201E-3</c:v>
                </c:pt>
                <c:pt idx="30">
                  <c:v>2.7000000000000201E-3</c:v>
                </c:pt>
                <c:pt idx="31">
                  <c:v>2.7000000000000201E-3</c:v>
                </c:pt>
                <c:pt idx="32">
                  <c:v>2.7000000000000201E-3</c:v>
                </c:pt>
                <c:pt idx="33">
                  <c:v>3.1000000000000198E-3</c:v>
                </c:pt>
                <c:pt idx="34">
                  <c:v>3.4000000000000202E-3</c:v>
                </c:pt>
                <c:pt idx="35">
                  <c:v>3.50000000000002E-3</c:v>
                </c:pt>
                <c:pt idx="36">
                  <c:v>3.7000000000000301E-3</c:v>
                </c:pt>
                <c:pt idx="37">
                  <c:v>3.8000000000000199E-3</c:v>
                </c:pt>
                <c:pt idx="38">
                  <c:v>4.1000000000000003E-3</c:v>
                </c:pt>
                <c:pt idx="39">
                  <c:v>4.1000000000000003E-3</c:v>
                </c:pt>
                <c:pt idx="40">
                  <c:v>4.3000000000000104E-3</c:v>
                </c:pt>
                <c:pt idx="41">
                  <c:v>4.5000000000000196E-3</c:v>
                </c:pt>
                <c:pt idx="42">
                  <c:v>4.80000000000001E-3</c:v>
                </c:pt>
                <c:pt idx="43">
                  <c:v>5.0000000000000096E-3</c:v>
                </c:pt>
                <c:pt idx="44">
                  <c:v>5.0000000000000096E-3</c:v>
                </c:pt>
                <c:pt idx="45">
                  <c:v>5.1000000000000099E-3</c:v>
                </c:pt>
                <c:pt idx="46">
                  <c:v>5.4000000000000298E-3</c:v>
                </c:pt>
                <c:pt idx="47">
                  <c:v>5.7000000000000297E-3</c:v>
                </c:pt>
                <c:pt idx="48">
                  <c:v>5.7000000000000297E-3</c:v>
                </c:pt>
                <c:pt idx="49">
                  <c:v>5.8000000000000204E-3</c:v>
                </c:pt>
                <c:pt idx="50">
                  <c:v>5.8000000000000204E-3</c:v>
                </c:pt>
                <c:pt idx="51">
                  <c:v>5.8000000000000204E-3</c:v>
                </c:pt>
                <c:pt idx="52">
                  <c:v>5.8000000000000204E-3</c:v>
                </c:pt>
                <c:pt idx="53">
                  <c:v>5.8000000000000204E-3</c:v>
                </c:pt>
                <c:pt idx="54">
                  <c:v>6.0000000000000201E-3</c:v>
                </c:pt>
                <c:pt idx="55">
                  <c:v>6.1000000000000099E-3</c:v>
                </c:pt>
                <c:pt idx="56">
                  <c:v>6.4000000000000402E-3</c:v>
                </c:pt>
                <c:pt idx="57">
                  <c:v>6.5000000000000301E-3</c:v>
                </c:pt>
                <c:pt idx="58">
                  <c:v>6.5000000000000301E-3</c:v>
                </c:pt>
                <c:pt idx="59">
                  <c:v>6.7000000000000401E-3</c:v>
                </c:pt>
                <c:pt idx="60">
                  <c:v>6.7000000000000401E-3</c:v>
                </c:pt>
                <c:pt idx="61">
                  <c:v>6.80000000000003E-3</c:v>
                </c:pt>
                <c:pt idx="62">
                  <c:v>6.80000000000003E-3</c:v>
                </c:pt>
                <c:pt idx="63">
                  <c:v>6.80000000000003E-3</c:v>
                </c:pt>
                <c:pt idx="64">
                  <c:v>7.1000000000000099E-3</c:v>
                </c:pt>
                <c:pt idx="65">
                  <c:v>7.1000000000000099E-3</c:v>
                </c:pt>
                <c:pt idx="66">
                  <c:v>7.1000000000000099E-3</c:v>
                </c:pt>
                <c:pt idx="67">
                  <c:v>7.2000000000000397E-3</c:v>
                </c:pt>
                <c:pt idx="68">
                  <c:v>7.5000000000000396E-3</c:v>
                </c:pt>
                <c:pt idx="69">
                  <c:v>7.5000000000000396E-3</c:v>
                </c:pt>
                <c:pt idx="70">
                  <c:v>7.5000000000000396E-3</c:v>
                </c:pt>
                <c:pt idx="71">
                  <c:v>7.80000000000003E-3</c:v>
                </c:pt>
                <c:pt idx="72">
                  <c:v>7.80000000000003E-3</c:v>
                </c:pt>
                <c:pt idx="73">
                  <c:v>7.80000000000003E-3</c:v>
                </c:pt>
                <c:pt idx="74">
                  <c:v>7.9000000000000493E-3</c:v>
                </c:pt>
                <c:pt idx="75">
                  <c:v>8.2000000000000007E-3</c:v>
                </c:pt>
                <c:pt idx="76">
                  <c:v>8.5000000000000197E-3</c:v>
                </c:pt>
                <c:pt idx="77">
                  <c:v>8.5000000000000197E-3</c:v>
                </c:pt>
                <c:pt idx="78">
                  <c:v>8.6999999999999994E-3</c:v>
                </c:pt>
                <c:pt idx="79">
                  <c:v>8.6999999999999994E-3</c:v>
                </c:pt>
                <c:pt idx="80">
                  <c:v>8.8000000000000595E-3</c:v>
                </c:pt>
                <c:pt idx="81">
                  <c:v>8.8000000000000595E-3</c:v>
                </c:pt>
                <c:pt idx="82">
                  <c:v>8.9000000000000606E-3</c:v>
                </c:pt>
                <c:pt idx="83">
                  <c:v>8.9000000000000606E-3</c:v>
                </c:pt>
                <c:pt idx="84">
                  <c:v>9.1000000000000195E-3</c:v>
                </c:pt>
                <c:pt idx="85">
                  <c:v>9.1999999999999998E-3</c:v>
                </c:pt>
                <c:pt idx="86">
                  <c:v>9.1999999999999998E-3</c:v>
                </c:pt>
                <c:pt idx="87">
                  <c:v>9.1999999999999998E-3</c:v>
                </c:pt>
                <c:pt idx="88">
                  <c:v>9.5000000000000293E-3</c:v>
                </c:pt>
                <c:pt idx="89">
                  <c:v>9.5000000000000293E-3</c:v>
                </c:pt>
                <c:pt idx="90">
                  <c:v>9.6000000000000408E-3</c:v>
                </c:pt>
                <c:pt idx="91">
                  <c:v>9.6000000000000408E-3</c:v>
                </c:pt>
                <c:pt idx="92">
                  <c:v>9.9000000000000199E-3</c:v>
                </c:pt>
                <c:pt idx="93">
                  <c:v>9.9000000000000199E-3</c:v>
                </c:pt>
                <c:pt idx="94">
                  <c:v>1.04E-2</c:v>
                </c:pt>
                <c:pt idx="95">
                  <c:v>1.04E-2</c:v>
                </c:pt>
                <c:pt idx="96">
                  <c:v>1.0500000000000001E-2</c:v>
                </c:pt>
                <c:pt idx="97">
                  <c:v>1.06E-2</c:v>
                </c:pt>
                <c:pt idx="98">
                  <c:v>1.06E-2</c:v>
                </c:pt>
                <c:pt idx="99">
                  <c:v>1.0800000000000099E-2</c:v>
                </c:pt>
                <c:pt idx="100">
                  <c:v>1.0800000000000099E-2</c:v>
                </c:pt>
                <c:pt idx="101">
                  <c:v>1.09E-2</c:v>
                </c:pt>
                <c:pt idx="102">
                  <c:v>1.09E-2</c:v>
                </c:pt>
                <c:pt idx="103">
                  <c:v>1.09E-2</c:v>
                </c:pt>
                <c:pt idx="104">
                  <c:v>1.1100000000000099E-2</c:v>
                </c:pt>
                <c:pt idx="105">
                  <c:v>1.1100000000000099E-2</c:v>
                </c:pt>
                <c:pt idx="106">
                  <c:v>1.1100000000000099E-2</c:v>
                </c:pt>
                <c:pt idx="107">
                  <c:v>1.1200000000000101E-2</c:v>
                </c:pt>
                <c:pt idx="108">
                  <c:v>1.1200000000000101E-2</c:v>
                </c:pt>
                <c:pt idx="109">
                  <c:v>1.1200000000000101E-2</c:v>
                </c:pt>
                <c:pt idx="110">
                  <c:v>1.1299999999999999E-2</c:v>
                </c:pt>
                <c:pt idx="111">
                  <c:v>1.1299999999999999E-2</c:v>
                </c:pt>
                <c:pt idx="112">
                  <c:v>1.1599999999999999E-2</c:v>
                </c:pt>
                <c:pt idx="113">
                  <c:v>1.18000000000001E-2</c:v>
                </c:pt>
                <c:pt idx="114">
                  <c:v>1.18000000000001E-2</c:v>
                </c:pt>
                <c:pt idx="115">
                  <c:v>1.19000000000001E-2</c:v>
                </c:pt>
                <c:pt idx="116">
                  <c:v>1.19000000000001E-2</c:v>
                </c:pt>
                <c:pt idx="117">
                  <c:v>1.2200000000000001E-2</c:v>
                </c:pt>
                <c:pt idx="118">
                  <c:v>1.2200000000000001E-2</c:v>
                </c:pt>
                <c:pt idx="119">
                  <c:v>1.23E-2</c:v>
                </c:pt>
                <c:pt idx="120">
                  <c:v>1.26E-2</c:v>
                </c:pt>
                <c:pt idx="121">
                  <c:v>1.26E-2</c:v>
                </c:pt>
                <c:pt idx="122">
                  <c:v>1.26E-2</c:v>
                </c:pt>
                <c:pt idx="123">
                  <c:v>1.29E-2</c:v>
                </c:pt>
                <c:pt idx="124">
                  <c:v>1.3200000000000101E-2</c:v>
                </c:pt>
                <c:pt idx="125">
                  <c:v>1.3299999999999999E-2</c:v>
                </c:pt>
                <c:pt idx="126">
                  <c:v>1.3299999999999999E-2</c:v>
                </c:pt>
                <c:pt idx="127">
                  <c:v>1.35000000000001E-2</c:v>
                </c:pt>
                <c:pt idx="128">
                  <c:v>1.35000000000001E-2</c:v>
                </c:pt>
                <c:pt idx="129">
                  <c:v>1.38000000000001E-2</c:v>
                </c:pt>
                <c:pt idx="130">
                  <c:v>1.38000000000001E-2</c:v>
                </c:pt>
                <c:pt idx="131">
                  <c:v>1.38000000000001E-2</c:v>
                </c:pt>
                <c:pt idx="132">
                  <c:v>1.3899999999999999E-2</c:v>
                </c:pt>
                <c:pt idx="133">
                  <c:v>1.3899999999999999E-2</c:v>
                </c:pt>
                <c:pt idx="134">
                  <c:v>1.4E-2</c:v>
                </c:pt>
                <c:pt idx="135">
                  <c:v>1.4E-2</c:v>
                </c:pt>
                <c:pt idx="136">
                  <c:v>1.4E-2</c:v>
                </c:pt>
                <c:pt idx="137">
                  <c:v>1.4200000000000001E-2</c:v>
                </c:pt>
                <c:pt idx="138">
                  <c:v>1.4200000000000001E-2</c:v>
                </c:pt>
                <c:pt idx="139">
                  <c:v>1.4200000000000001E-2</c:v>
                </c:pt>
                <c:pt idx="140">
                  <c:v>1.4200000000000001E-2</c:v>
                </c:pt>
                <c:pt idx="141">
                  <c:v>1.4500000000000001E-2</c:v>
                </c:pt>
                <c:pt idx="142">
                  <c:v>1.4500000000000001E-2</c:v>
                </c:pt>
                <c:pt idx="143">
                  <c:v>1.4500000000000001E-2</c:v>
                </c:pt>
                <c:pt idx="144">
                  <c:v>1.46E-2</c:v>
                </c:pt>
                <c:pt idx="145">
                  <c:v>1.4800000000000001E-2</c:v>
                </c:pt>
                <c:pt idx="146">
                  <c:v>1.4800000000000001E-2</c:v>
                </c:pt>
                <c:pt idx="147">
                  <c:v>1.4800000000000001E-2</c:v>
                </c:pt>
                <c:pt idx="148">
                  <c:v>1.4800000000000001E-2</c:v>
                </c:pt>
                <c:pt idx="149">
                  <c:v>1.49E-2</c:v>
                </c:pt>
                <c:pt idx="150">
                  <c:v>1.49E-2</c:v>
                </c:pt>
                <c:pt idx="151">
                  <c:v>1.4999999999999999E-2</c:v>
                </c:pt>
                <c:pt idx="152">
                  <c:v>1.5500000000000101E-2</c:v>
                </c:pt>
                <c:pt idx="153">
                  <c:v>1.5599999999999999E-2</c:v>
                </c:pt>
                <c:pt idx="154">
                  <c:v>1.5900000000000102E-2</c:v>
                </c:pt>
                <c:pt idx="155">
                  <c:v>1.5900000000000102E-2</c:v>
                </c:pt>
                <c:pt idx="156">
                  <c:v>1.5900000000000102E-2</c:v>
                </c:pt>
                <c:pt idx="157">
                  <c:v>1.5900000000000102E-2</c:v>
                </c:pt>
                <c:pt idx="158">
                  <c:v>1.5900000000000102E-2</c:v>
                </c:pt>
                <c:pt idx="159">
                  <c:v>1.6199999999999999E-2</c:v>
                </c:pt>
                <c:pt idx="160">
                  <c:v>1.6199999999999999E-2</c:v>
                </c:pt>
                <c:pt idx="161">
                  <c:v>1.6299999999999999E-2</c:v>
                </c:pt>
                <c:pt idx="162">
                  <c:v>1.6500000000000101E-2</c:v>
                </c:pt>
                <c:pt idx="163">
                  <c:v>1.6600000000000101E-2</c:v>
                </c:pt>
                <c:pt idx="164">
                  <c:v>1.6799999999999999E-2</c:v>
                </c:pt>
                <c:pt idx="165">
                  <c:v>1.7000000000000098E-2</c:v>
                </c:pt>
                <c:pt idx="166">
                  <c:v>1.7200000000000101E-2</c:v>
                </c:pt>
                <c:pt idx="167">
                  <c:v>1.7200000000000101E-2</c:v>
                </c:pt>
                <c:pt idx="168">
                  <c:v>1.7299999999999999E-2</c:v>
                </c:pt>
                <c:pt idx="169">
                  <c:v>1.7299999999999999E-2</c:v>
                </c:pt>
                <c:pt idx="170">
                  <c:v>1.7500000000000099E-2</c:v>
                </c:pt>
                <c:pt idx="171">
                  <c:v>1.7500000000000099E-2</c:v>
                </c:pt>
                <c:pt idx="172">
                  <c:v>1.7500000000000099E-2</c:v>
                </c:pt>
                <c:pt idx="173">
                  <c:v>1.7500000000000099E-2</c:v>
                </c:pt>
                <c:pt idx="174">
                  <c:v>1.7600000000000102E-2</c:v>
                </c:pt>
                <c:pt idx="175">
                  <c:v>1.7600000000000102E-2</c:v>
                </c:pt>
                <c:pt idx="176">
                  <c:v>1.7600000000000102E-2</c:v>
                </c:pt>
                <c:pt idx="177">
                  <c:v>1.7600000000000102E-2</c:v>
                </c:pt>
                <c:pt idx="178">
                  <c:v>1.78000000000001E-2</c:v>
                </c:pt>
                <c:pt idx="179">
                  <c:v>1.8000000000000099E-2</c:v>
                </c:pt>
                <c:pt idx="180">
                  <c:v>1.8000000000000099E-2</c:v>
                </c:pt>
                <c:pt idx="181">
                  <c:v>1.8000000000000099E-2</c:v>
                </c:pt>
                <c:pt idx="182">
                  <c:v>1.8000000000000099E-2</c:v>
                </c:pt>
                <c:pt idx="183">
                  <c:v>1.8000000000000099E-2</c:v>
                </c:pt>
                <c:pt idx="184">
                  <c:v>1.8200000000000102E-2</c:v>
                </c:pt>
                <c:pt idx="185">
                  <c:v>1.8499999999999999E-2</c:v>
                </c:pt>
                <c:pt idx="186">
                  <c:v>1.8599999999999998E-2</c:v>
                </c:pt>
                <c:pt idx="187">
                  <c:v>1.8800000000000101E-2</c:v>
                </c:pt>
                <c:pt idx="188">
                  <c:v>1.8900000000000101E-2</c:v>
                </c:pt>
                <c:pt idx="189">
                  <c:v>1.8900000000000101E-2</c:v>
                </c:pt>
                <c:pt idx="190">
                  <c:v>1.9199999999999998E-2</c:v>
                </c:pt>
                <c:pt idx="191">
                  <c:v>1.9199999999999998E-2</c:v>
                </c:pt>
                <c:pt idx="192">
                  <c:v>1.9199999999999998E-2</c:v>
                </c:pt>
                <c:pt idx="193">
                  <c:v>1.9199999999999998E-2</c:v>
                </c:pt>
                <c:pt idx="194">
                  <c:v>1.9199999999999998E-2</c:v>
                </c:pt>
                <c:pt idx="195">
                  <c:v>1.9500000000000101E-2</c:v>
                </c:pt>
                <c:pt idx="196">
                  <c:v>1.9599999999999999E-2</c:v>
                </c:pt>
                <c:pt idx="197">
                  <c:v>1.9900000000000102E-2</c:v>
                </c:pt>
                <c:pt idx="198">
                  <c:v>1.9900000000000102E-2</c:v>
                </c:pt>
                <c:pt idx="199">
                  <c:v>1.9900000000000102E-2</c:v>
                </c:pt>
                <c:pt idx="200">
                  <c:v>1.9900000000000102E-2</c:v>
                </c:pt>
                <c:pt idx="201">
                  <c:v>0.02</c:v>
                </c:pt>
                <c:pt idx="202">
                  <c:v>0.02</c:v>
                </c:pt>
                <c:pt idx="203">
                  <c:v>2.0199999999999999E-2</c:v>
                </c:pt>
                <c:pt idx="204">
                  <c:v>2.0199999999999999E-2</c:v>
                </c:pt>
                <c:pt idx="205">
                  <c:v>2.0299999999999999E-2</c:v>
                </c:pt>
                <c:pt idx="206">
                  <c:v>2.0299999999999999E-2</c:v>
                </c:pt>
                <c:pt idx="207">
                  <c:v>2.0299999999999999E-2</c:v>
                </c:pt>
                <c:pt idx="208">
                  <c:v>2.0500000000000001E-2</c:v>
                </c:pt>
                <c:pt idx="209">
                  <c:v>2.0500000000000001E-2</c:v>
                </c:pt>
                <c:pt idx="210">
                  <c:v>2.0500000000000001E-2</c:v>
                </c:pt>
                <c:pt idx="211">
                  <c:v>2.06E-2</c:v>
                </c:pt>
                <c:pt idx="212">
                  <c:v>2.07E-2</c:v>
                </c:pt>
                <c:pt idx="213">
                  <c:v>2.1000000000000098E-2</c:v>
                </c:pt>
                <c:pt idx="214">
                  <c:v>2.1000000000000098E-2</c:v>
                </c:pt>
                <c:pt idx="215">
                  <c:v>2.1000000000000098E-2</c:v>
                </c:pt>
                <c:pt idx="216">
                  <c:v>2.1000000000000098E-2</c:v>
                </c:pt>
                <c:pt idx="217">
                  <c:v>2.1299999999999999E-2</c:v>
                </c:pt>
                <c:pt idx="218">
                  <c:v>2.1299999999999999E-2</c:v>
                </c:pt>
                <c:pt idx="219">
                  <c:v>2.1499999999999998E-2</c:v>
                </c:pt>
                <c:pt idx="220">
                  <c:v>2.1499999999999998E-2</c:v>
                </c:pt>
                <c:pt idx="221">
                  <c:v>2.1499999999999998E-2</c:v>
                </c:pt>
                <c:pt idx="222">
                  <c:v>2.1499999999999998E-2</c:v>
                </c:pt>
                <c:pt idx="223">
                  <c:v>2.1499999999999998E-2</c:v>
                </c:pt>
                <c:pt idx="224">
                  <c:v>2.1499999999999998E-2</c:v>
                </c:pt>
                <c:pt idx="225">
                  <c:v>2.1499999999999998E-2</c:v>
                </c:pt>
                <c:pt idx="226">
                  <c:v>2.1499999999999998E-2</c:v>
                </c:pt>
                <c:pt idx="227">
                  <c:v>2.2000000000000099E-2</c:v>
                </c:pt>
                <c:pt idx="228">
                  <c:v>2.2000000000000099E-2</c:v>
                </c:pt>
                <c:pt idx="229">
                  <c:v>2.2000000000000099E-2</c:v>
                </c:pt>
                <c:pt idx="230">
                  <c:v>2.2000000000000099E-2</c:v>
                </c:pt>
                <c:pt idx="231">
                  <c:v>2.23E-2</c:v>
                </c:pt>
                <c:pt idx="232">
                  <c:v>2.25000000000001E-2</c:v>
                </c:pt>
                <c:pt idx="233">
                  <c:v>2.2700000000000001E-2</c:v>
                </c:pt>
                <c:pt idx="234">
                  <c:v>2.2700000000000001E-2</c:v>
                </c:pt>
                <c:pt idx="235">
                  <c:v>2.2700000000000001E-2</c:v>
                </c:pt>
                <c:pt idx="236">
                  <c:v>2.2700000000000001E-2</c:v>
                </c:pt>
                <c:pt idx="237">
                  <c:v>2.2700000000000001E-2</c:v>
                </c:pt>
                <c:pt idx="238">
                  <c:v>2.2700000000000001E-2</c:v>
                </c:pt>
                <c:pt idx="239">
                  <c:v>2.3199999999999998E-2</c:v>
                </c:pt>
                <c:pt idx="240">
                  <c:v>2.3300000000000001E-2</c:v>
                </c:pt>
                <c:pt idx="241">
                  <c:v>2.35E-2</c:v>
                </c:pt>
                <c:pt idx="242">
                  <c:v>2.35E-2</c:v>
                </c:pt>
                <c:pt idx="243">
                  <c:v>2.3599999999999999E-2</c:v>
                </c:pt>
                <c:pt idx="244">
                  <c:v>2.3900000000000001E-2</c:v>
                </c:pt>
                <c:pt idx="245">
                  <c:v>2.4E-2</c:v>
                </c:pt>
                <c:pt idx="246">
                  <c:v>2.4E-2</c:v>
                </c:pt>
                <c:pt idx="247">
                  <c:v>2.4199999999999999E-2</c:v>
                </c:pt>
                <c:pt idx="248">
                  <c:v>2.4199999999999999E-2</c:v>
                </c:pt>
                <c:pt idx="249">
                  <c:v>2.4299999999999999E-2</c:v>
                </c:pt>
                <c:pt idx="250">
                  <c:v>2.46E-2</c:v>
                </c:pt>
                <c:pt idx="251">
                  <c:v>2.46E-2</c:v>
                </c:pt>
                <c:pt idx="252">
                  <c:v>2.4899999999999999E-2</c:v>
                </c:pt>
                <c:pt idx="253">
                  <c:v>2.4899999999999999E-2</c:v>
                </c:pt>
                <c:pt idx="254">
                  <c:v>2.4899999999999999E-2</c:v>
                </c:pt>
                <c:pt idx="255">
                  <c:v>2.4899999999999999E-2</c:v>
                </c:pt>
                <c:pt idx="256">
                  <c:v>2.5000000000000099E-2</c:v>
                </c:pt>
                <c:pt idx="257">
                  <c:v>2.5000000000000099E-2</c:v>
                </c:pt>
                <c:pt idx="258">
                  <c:v>2.5000000000000099E-2</c:v>
                </c:pt>
                <c:pt idx="259">
                  <c:v>2.52E-2</c:v>
                </c:pt>
                <c:pt idx="260">
                  <c:v>2.52E-2</c:v>
                </c:pt>
                <c:pt idx="261">
                  <c:v>2.52E-2</c:v>
                </c:pt>
                <c:pt idx="262">
                  <c:v>2.53E-2</c:v>
                </c:pt>
                <c:pt idx="263">
                  <c:v>2.53E-2</c:v>
                </c:pt>
                <c:pt idx="264">
                  <c:v>2.53E-2</c:v>
                </c:pt>
                <c:pt idx="265">
                  <c:v>2.53E-2</c:v>
                </c:pt>
                <c:pt idx="266">
                  <c:v>2.53E-2</c:v>
                </c:pt>
                <c:pt idx="267">
                  <c:v>2.53E-2</c:v>
                </c:pt>
                <c:pt idx="268">
                  <c:v>2.5499999999999998E-2</c:v>
                </c:pt>
                <c:pt idx="269">
                  <c:v>2.5499999999999998E-2</c:v>
                </c:pt>
                <c:pt idx="270">
                  <c:v>2.5499999999999998E-2</c:v>
                </c:pt>
                <c:pt idx="271">
                  <c:v>2.5499999999999998E-2</c:v>
                </c:pt>
                <c:pt idx="272">
                  <c:v>2.5499999999999998E-2</c:v>
                </c:pt>
                <c:pt idx="273">
                  <c:v>2.5600000000000098E-2</c:v>
                </c:pt>
                <c:pt idx="274">
                  <c:v>2.5899999999999999E-2</c:v>
                </c:pt>
                <c:pt idx="275">
                  <c:v>2.5899999999999999E-2</c:v>
                </c:pt>
                <c:pt idx="276">
                  <c:v>2.5899999999999999E-2</c:v>
                </c:pt>
                <c:pt idx="277">
                  <c:v>2.6200000000000102E-2</c:v>
                </c:pt>
                <c:pt idx="278">
                  <c:v>2.65000000000001E-2</c:v>
                </c:pt>
                <c:pt idx="279">
                  <c:v>2.65000000000001E-2</c:v>
                </c:pt>
                <c:pt idx="280">
                  <c:v>2.65000000000001E-2</c:v>
                </c:pt>
                <c:pt idx="281">
                  <c:v>2.65000000000001E-2</c:v>
                </c:pt>
                <c:pt idx="282">
                  <c:v>2.6600000000000099E-2</c:v>
                </c:pt>
                <c:pt idx="283">
                  <c:v>2.6600000000000099E-2</c:v>
                </c:pt>
                <c:pt idx="284">
                  <c:v>2.7000000000000201E-2</c:v>
                </c:pt>
                <c:pt idx="285">
                  <c:v>2.7500000000000101E-2</c:v>
                </c:pt>
                <c:pt idx="286">
                  <c:v>2.7600000000000201E-2</c:v>
                </c:pt>
                <c:pt idx="287">
                  <c:v>2.7600000000000201E-2</c:v>
                </c:pt>
                <c:pt idx="288">
                  <c:v>2.7600000000000201E-2</c:v>
                </c:pt>
                <c:pt idx="289">
                  <c:v>2.7600000000000201E-2</c:v>
                </c:pt>
                <c:pt idx="290">
                  <c:v>2.77000000000001E-2</c:v>
                </c:pt>
                <c:pt idx="291">
                  <c:v>2.77000000000001E-2</c:v>
                </c:pt>
                <c:pt idx="292">
                  <c:v>2.77000000000001E-2</c:v>
                </c:pt>
                <c:pt idx="293">
                  <c:v>2.77000000000001E-2</c:v>
                </c:pt>
                <c:pt idx="294">
                  <c:v>2.77000000000001E-2</c:v>
                </c:pt>
                <c:pt idx="295">
                  <c:v>2.7900000000000098E-2</c:v>
                </c:pt>
                <c:pt idx="296">
                  <c:v>2.7900000000000098E-2</c:v>
                </c:pt>
                <c:pt idx="297">
                  <c:v>2.8199999999999999E-2</c:v>
                </c:pt>
                <c:pt idx="298">
                  <c:v>2.8299999999999999E-2</c:v>
                </c:pt>
                <c:pt idx="299">
                  <c:v>2.8299999999999999E-2</c:v>
                </c:pt>
                <c:pt idx="300">
                  <c:v>2.8299999999999999E-2</c:v>
                </c:pt>
                <c:pt idx="301">
                  <c:v>2.8500000000000001E-2</c:v>
                </c:pt>
                <c:pt idx="302">
                  <c:v>2.86E-2</c:v>
                </c:pt>
                <c:pt idx="303">
                  <c:v>2.87E-2</c:v>
                </c:pt>
                <c:pt idx="304">
                  <c:v>2.87E-2</c:v>
                </c:pt>
                <c:pt idx="305">
                  <c:v>2.87E-2</c:v>
                </c:pt>
                <c:pt idx="306">
                  <c:v>2.87E-2</c:v>
                </c:pt>
                <c:pt idx="307">
                  <c:v>2.87E-2</c:v>
                </c:pt>
                <c:pt idx="308">
                  <c:v>2.8899999999999999E-2</c:v>
                </c:pt>
                <c:pt idx="309">
                  <c:v>2.8899999999999999E-2</c:v>
                </c:pt>
                <c:pt idx="310">
                  <c:v>2.8899999999999999E-2</c:v>
                </c:pt>
                <c:pt idx="311">
                  <c:v>2.9000000000000099E-2</c:v>
                </c:pt>
                <c:pt idx="312">
                  <c:v>2.9000000000000099E-2</c:v>
                </c:pt>
                <c:pt idx="313">
                  <c:v>2.92E-2</c:v>
                </c:pt>
                <c:pt idx="314">
                  <c:v>2.93E-2</c:v>
                </c:pt>
                <c:pt idx="315">
                  <c:v>2.93E-2</c:v>
                </c:pt>
                <c:pt idx="316">
                  <c:v>2.93E-2</c:v>
                </c:pt>
                <c:pt idx="317">
                  <c:v>2.9499999999999998E-2</c:v>
                </c:pt>
                <c:pt idx="318">
                  <c:v>2.9499999999999998E-2</c:v>
                </c:pt>
                <c:pt idx="319">
                  <c:v>2.9499999999999998E-2</c:v>
                </c:pt>
                <c:pt idx="320">
                  <c:v>2.9600000000000098E-2</c:v>
                </c:pt>
                <c:pt idx="321">
                  <c:v>2.9700000000000001E-2</c:v>
                </c:pt>
                <c:pt idx="322">
                  <c:v>2.9899999999999999E-2</c:v>
                </c:pt>
                <c:pt idx="323">
                  <c:v>3.00000000000001E-2</c:v>
                </c:pt>
                <c:pt idx="324">
                  <c:v>3.00000000000001E-2</c:v>
                </c:pt>
                <c:pt idx="325">
                  <c:v>3.00000000000001E-2</c:v>
                </c:pt>
                <c:pt idx="326">
                  <c:v>3.00000000000001E-2</c:v>
                </c:pt>
                <c:pt idx="327">
                  <c:v>3.0200000000000098E-2</c:v>
                </c:pt>
                <c:pt idx="328">
                  <c:v>3.0200000000000098E-2</c:v>
                </c:pt>
                <c:pt idx="329">
                  <c:v>3.0200000000000098E-2</c:v>
                </c:pt>
                <c:pt idx="330">
                  <c:v>3.0300000000000001E-2</c:v>
                </c:pt>
                <c:pt idx="331">
                  <c:v>3.0499999999999999E-2</c:v>
                </c:pt>
                <c:pt idx="332">
                  <c:v>3.0499999999999999E-2</c:v>
                </c:pt>
                <c:pt idx="333">
                  <c:v>3.0499999999999999E-2</c:v>
                </c:pt>
                <c:pt idx="334">
                  <c:v>3.0600000000000099E-2</c:v>
                </c:pt>
                <c:pt idx="335">
                  <c:v>3.0600000000000099E-2</c:v>
                </c:pt>
                <c:pt idx="336">
                  <c:v>3.0700000000000002E-2</c:v>
                </c:pt>
                <c:pt idx="337">
                  <c:v>3.09E-2</c:v>
                </c:pt>
                <c:pt idx="338">
                  <c:v>3.09E-2</c:v>
                </c:pt>
                <c:pt idx="339">
                  <c:v>3.09E-2</c:v>
                </c:pt>
                <c:pt idx="340">
                  <c:v>3.09E-2</c:v>
                </c:pt>
                <c:pt idx="341">
                  <c:v>3.1000000000000201E-2</c:v>
                </c:pt>
                <c:pt idx="342">
                  <c:v>3.1000000000000201E-2</c:v>
                </c:pt>
                <c:pt idx="343">
                  <c:v>3.1200000000000099E-2</c:v>
                </c:pt>
                <c:pt idx="344">
                  <c:v>3.1200000000000099E-2</c:v>
                </c:pt>
                <c:pt idx="345">
                  <c:v>3.1300000000000001E-2</c:v>
                </c:pt>
                <c:pt idx="346">
                  <c:v>3.1300000000000001E-2</c:v>
                </c:pt>
                <c:pt idx="347">
                  <c:v>3.15E-2</c:v>
                </c:pt>
                <c:pt idx="348">
                  <c:v>3.15E-2</c:v>
                </c:pt>
                <c:pt idx="349">
                  <c:v>3.15E-2</c:v>
                </c:pt>
                <c:pt idx="350">
                  <c:v>3.15E-2</c:v>
                </c:pt>
                <c:pt idx="351">
                  <c:v>3.15E-2</c:v>
                </c:pt>
                <c:pt idx="352">
                  <c:v>3.15E-2</c:v>
                </c:pt>
                <c:pt idx="353">
                  <c:v>3.1600000000000197E-2</c:v>
                </c:pt>
                <c:pt idx="354">
                  <c:v>3.1700000000000103E-2</c:v>
                </c:pt>
                <c:pt idx="355">
                  <c:v>3.1700000000000103E-2</c:v>
                </c:pt>
                <c:pt idx="356">
                  <c:v>3.1899999999999998E-2</c:v>
                </c:pt>
                <c:pt idx="357">
                  <c:v>3.2000000000000202E-2</c:v>
                </c:pt>
                <c:pt idx="358">
                  <c:v>3.2000000000000202E-2</c:v>
                </c:pt>
                <c:pt idx="359">
                  <c:v>3.2200000000000201E-2</c:v>
                </c:pt>
                <c:pt idx="360">
                  <c:v>3.2300000000000002E-2</c:v>
                </c:pt>
                <c:pt idx="361">
                  <c:v>3.2300000000000002E-2</c:v>
                </c:pt>
                <c:pt idx="362">
                  <c:v>3.2300000000000002E-2</c:v>
                </c:pt>
                <c:pt idx="363">
                  <c:v>3.2600000000000198E-2</c:v>
                </c:pt>
                <c:pt idx="364">
                  <c:v>3.2900000000000103E-2</c:v>
                </c:pt>
                <c:pt idx="365">
                  <c:v>3.3300000000000003E-2</c:v>
                </c:pt>
                <c:pt idx="366">
                  <c:v>3.3599999999999998E-2</c:v>
                </c:pt>
                <c:pt idx="367">
                  <c:v>3.3799999999999997E-2</c:v>
                </c:pt>
                <c:pt idx="368">
                  <c:v>3.39E-2</c:v>
                </c:pt>
                <c:pt idx="369">
                  <c:v>3.39E-2</c:v>
                </c:pt>
                <c:pt idx="370">
                  <c:v>3.39E-2</c:v>
                </c:pt>
                <c:pt idx="371">
                  <c:v>3.39E-2</c:v>
                </c:pt>
                <c:pt idx="372">
                  <c:v>3.39E-2</c:v>
                </c:pt>
                <c:pt idx="373">
                  <c:v>3.4000000000000002E-2</c:v>
                </c:pt>
                <c:pt idx="374">
                  <c:v>3.4200000000000098E-2</c:v>
                </c:pt>
                <c:pt idx="375">
                  <c:v>3.4800000000000102E-2</c:v>
                </c:pt>
                <c:pt idx="376">
                  <c:v>3.49E-2</c:v>
                </c:pt>
                <c:pt idx="377">
                  <c:v>3.49E-2</c:v>
                </c:pt>
                <c:pt idx="378">
                  <c:v>3.50000000000001E-2</c:v>
                </c:pt>
                <c:pt idx="379">
                  <c:v>3.5299999999999998E-2</c:v>
                </c:pt>
                <c:pt idx="380">
                  <c:v>3.5600000000000097E-2</c:v>
                </c:pt>
                <c:pt idx="381">
                  <c:v>3.5800000000000103E-2</c:v>
                </c:pt>
                <c:pt idx="382">
                  <c:v>3.5800000000000103E-2</c:v>
                </c:pt>
                <c:pt idx="383">
                  <c:v>3.5900000000000098E-2</c:v>
                </c:pt>
                <c:pt idx="384">
                  <c:v>3.5900000000000098E-2</c:v>
                </c:pt>
                <c:pt idx="385">
                  <c:v>3.5900000000000098E-2</c:v>
                </c:pt>
                <c:pt idx="386">
                  <c:v>3.5900000000000098E-2</c:v>
                </c:pt>
                <c:pt idx="387">
                  <c:v>3.6000000000000199E-2</c:v>
                </c:pt>
                <c:pt idx="388">
                  <c:v>3.6200000000000197E-2</c:v>
                </c:pt>
                <c:pt idx="389">
                  <c:v>3.6200000000000197E-2</c:v>
                </c:pt>
                <c:pt idx="390">
                  <c:v>3.6500000000000102E-2</c:v>
                </c:pt>
                <c:pt idx="391">
                  <c:v>3.6500000000000102E-2</c:v>
                </c:pt>
                <c:pt idx="392">
                  <c:v>3.6500000000000102E-2</c:v>
                </c:pt>
                <c:pt idx="393">
                  <c:v>3.6500000000000102E-2</c:v>
                </c:pt>
                <c:pt idx="394">
                  <c:v>3.6500000000000102E-2</c:v>
                </c:pt>
                <c:pt idx="395">
                  <c:v>3.6800000000000201E-2</c:v>
                </c:pt>
                <c:pt idx="396">
                  <c:v>3.6900000000000099E-2</c:v>
                </c:pt>
                <c:pt idx="397">
                  <c:v>3.6900000000000099E-2</c:v>
                </c:pt>
                <c:pt idx="398">
                  <c:v>3.6900000000000099E-2</c:v>
                </c:pt>
                <c:pt idx="399">
                  <c:v>3.6900000000000099E-2</c:v>
                </c:pt>
                <c:pt idx="400">
                  <c:v>3.6900000000000099E-2</c:v>
                </c:pt>
                <c:pt idx="401">
                  <c:v>3.6900000000000099E-2</c:v>
                </c:pt>
                <c:pt idx="402">
                  <c:v>3.6900000000000099E-2</c:v>
                </c:pt>
                <c:pt idx="403">
                  <c:v>3.6900000000000099E-2</c:v>
                </c:pt>
                <c:pt idx="404">
                  <c:v>3.6900000000000099E-2</c:v>
                </c:pt>
                <c:pt idx="405">
                  <c:v>3.6900000000000099E-2</c:v>
                </c:pt>
                <c:pt idx="406">
                  <c:v>3.6900000000000099E-2</c:v>
                </c:pt>
                <c:pt idx="407">
                  <c:v>3.7500000000000103E-2</c:v>
                </c:pt>
                <c:pt idx="408">
                  <c:v>3.7500000000000103E-2</c:v>
                </c:pt>
                <c:pt idx="409">
                  <c:v>3.7800000000000201E-2</c:v>
                </c:pt>
                <c:pt idx="410">
                  <c:v>3.7800000000000201E-2</c:v>
                </c:pt>
                <c:pt idx="411">
                  <c:v>3.7800000000000201E-2</c:v>
                </c:pt>
                <c:pt idx="412">
                  <c:v>3.7800000000000201E-2</c:v>
                </c:pt>
                <c:pt idx="413">
                  <c:v>3.7800000000000201E-2</c:v>
                </c:pt>
                <c:pt idx="414">
                  <c:v>3.8100000000000002E-2</c:v>
                </c:pt>
                <c:pt idx="415">
                  <c:v>3.8100000000000002E-2</c:v>
                </c:pt>
                <c:pt idx="416">
                  <c:v>3.8199999999999998E-2</c:v>
                </c:pt>
                <c:pt idx="417">
                  <c:v>3.8300000000000001E-2</c:v>
                </c:pt>
                <c:pt idx="418">
                  <c:v>3.8300000000000001E-2</c:v>
                </c:pt>
                <c:pt idx="419">
                  <c:v>3.8300000000000001E-2</c:v>
                </c:pt>
                <c:pt idx="420">
                  <c:v>3.8600000000000002E-2</c:v>
                </c:pt>
                <c:pt idx="421">
                  <c:v>3.8600000000000002E-2</c:v>
                </c:pt>
                <c:pt idx="422">
                  <c:v>3.8800000000000098E-2</c:v>
                </c:pt>
                <c:pt idx="423">
                  <c:v>3.8899999999999997E-2</c:v>
                </c:pt>
                <c:pt idx="424">
                  <c:v>3.9100000000000003E-2</c:v>
                </c:pt>
                <c:pt idx="425">
                  <c:v>3.9100000000000003E-2</c:v>
                </c:pt>
                <c:pt idx="426">
                  <c:v>3.9100000000000003E-2</c:v>
                </c:pt>
                <c:pt idx="427">
                  <c:v>3.9200000000000103E-2</c:v>
                </c:pt>
                <c:pt idx="428">
                  <c:v>3.9300000000000002E-2</c:v>
                </c:pt>
                <c:pt idx="429">
                  <c:v>3.95E-2</c:v>
                </c:pt>
                <c:pt idx="430">
                  <c:v>3.9800000000000099E-2</c:v>
                </c:pt>
                <c:pt idx="431">
                  <c:v>3.9800000000000099E-2</c:v>
                </c:pt>
                <c:pt idx="432">
                  <c:v>3.9899999999999998E-2</c:v>
                </c:pt>
                <c:pt idx="433">
                  <c:v>3.9899999999999998E-2</c:v>
                </c:pt>
                <c:pt idx="434">
                  <c:v>4.02E-2</c:v>
                </c:pt>
                <c:pt idx="435">
                  <c:v>4.02E-2</c:v>
                </c:pt>
                <c:pt idx="436">
                  <c:v>4.03000000000001E-2</c:v>
                </c:pt>
                <c:pt idx="437">
                  <c:v>4.03000000000001E-2</c:v>
                </c:pt>
                <c:pt idx="438">
                  <c:v>4.03000000000001E-2</c:v>
                </c:pt>
                <c:pt idx="439">
                  <c:v>4.0500000000000001E-2</c:v>
                </c:pt>
                <c:pt idx="440">
                  <c:v>4.0500000000000001E-2</c:v>
                </c:pt>
                <c:pt idx="441">
                  <c:v>4.0500000000000001E-2</c:v>
                </c:pt>
                <c:pt idx="442">
                  <c:v>4.0599999999999997E-2</c:v>
                </c:pt>
                <c:pt idx="443">
                  <c:v>4.0599999999999997E-2</c:v>
                </c:pt>
                <c:pt idx="444">
                  <c:v>4.0899999999999999E-2</c:v>
                </c:pt>
                <c:pt idx="445">
                  <c:v>4.0899999999999999E-2</c:v>
                </c:pt>
                <c:pt idx="446">
                  <c:v>4.0899999999999999E-2</c:v>
                </c:pt>
                <c:pt idx="447">
                  <c:v>4.1300000000000003E-2</c:v>
                </c:pt>
                <c:pt idx="448">
                  <c:v>4.1500000000000002E-2</c:v>
                </c:pt>
                <c:pt idx="449">
                  <c:v>4.1799999999999997E-2</c:v>
                </c:pt>
                <c:pt idx="450">
                  <c:v>4.1799999999999997E-2</c:v>
                </c:pt>
                <c:pt idx="451">
                  <c:v>4.19E-2</c:v>
                </c:pt>
                <c:pt idx="452">
                  <c:v>4.2500000000000003E-2</c:v>
                </c:pt>
                <c:pt idx="453">
                  <c:v>4.2500000000000003E-2</c:v>
                </c:pt>
                <c:pt idx="454">
                  <c:v>4.2500000000000003E-2</c:v>
                </c:pt>
                <c:pt idx="455">
                  <c:v>4.2599999999999999E-2</c:v>
                </c:pt>
                <c:pt idx="456">
                  <c:v>4.2599999999999999E-2</c:v>
                </c:pt>
                <c:pt idx="457">
                  <c:v>4.2800000000000102E-2</c:v>
                </c:pt>
                <c:pt idx="458">
                  <c:v>4.2800000000000102E-2</c:v>
                </c:pt>
                <c:pt idx="459">
                  <c:v>4.3099999999999999E-2</c:v>
                </c:pt>
                <c:pt idx="460">
                  <c:v>4.3400000000000001E-2</c:v>
                </c:pt>
                <c:pt idx="461">
                  <c:v>4.3400000000000001E-2</c:v>
                </c:pt>
                <c:pt idx="462">
                  <c:v>4.3400000000000001E-2</c:v>
                </c:pt>
                <c:pt idx="463">
                  <c:v>4.36E-2</c:v>
                </c:pt>
                <c:pt idx="464">
                  <c:v>4.36E-2</c:v>
                </c:pt>
                <c:pt idx="465">
                  <c:v>4.36E-2</c:v>
                </c:pt>
                <c:pt idx="466">
                  <c:v>4.3799999999999999E-2</c:v>
                </c:pt>
                <c:pt idx="467">
                  <c:v>4.3799999999999999E-2</c:v>
                </c:pt>
                <c:pt idx="468">
                  <c:v>4.3799999999999999E-2</c:v>
                </c:pt>
                <c:pt idx="469">
                  <c:v>4.3799999999999999E-2</c:v>
                </c:pt>
                <c:pt idx="470">
                  <c:v>4.3900000000000002E-2</c:v>
                </c:pt>
                <c:pt idx="471">
                  <c:v>4.3900000000000002E-2</c:v>
                </c:pt>
                <c:pt idx="472">
                  <c:v>4.4100000000000097E-2</c:v>
                </c:pt>
                <c:pt idx="473">
                  <c:v>4.4200000000000003E-2</c:v>
                </c:pt>
                <c:pt idx="474">
                  <c:v>4.4200000000000003E-2</c:v>
                </c:pt>
                <c:pt idx="475">
                  <c:v>4.4200000000000003E-2</c:v>
                </c:pt>
                <c:pt idx="476">
                  <c:v>4.4200000000000003E-2</c:v>
                </c:pt>
                <c:pt idx="477">
                  <c:v>4.4200000000000003E-2</c:v>
                </c:pt>
                <c:pt idx="478">
                  <c:v>4.4200000000000003E-2</c:v>
                </c:pt>
                <c:pt idx="479">
                  <c:v>4.4400000000000099E-2</c:v>
                </c:pt>
                <c:pt idx="480">
                  <c:v>4.4400000000000099E-2</c:v>
                </c:pt>
                <c:pt idx="481">
                  <c:v>4.4600000000000098E-2</c:v>
                </c:pt>
                <c:pt idx="482">
                  <c:v>4.4600000000000098E-2</c:v>
                </c:pt>
                <c:pt idx="483">
                  <c:v>4.4800000000000201E-2</c:v>
                </c:pt>
                <c:pt idx="484">
                  <c:v>4.4800000000000201E-2</c:v>
                </c:pt>
                <c:pt idx="485">
                  <c:v>4.5100000000000001E-2</c:v>
                </c:pt>
                <c:pt idx="486">
                  <c:v>4.5100000000000001E-2</c:v>
                </c:pt>
                <c:pt idx="487">
                  <c:v>4.5199999999999997E-2</c:v>
                </c:pt>
                <c:pt idx="488">
                  <c:v>4.5400000000000003E-2</c:v>
                </c:pt>
                <c:pt idx="489">
                  <c:v>4.5400000000000003E-2</c:v>
                </c:pt>
                <c:pt idx="490">
                  <c:v>4.5400000000000003E-2</c:v>
                </c:pt>
                <c:pt idx="491">
                  <c:v>4.5400000000000003E-2</c:v>
                </c:pt>
                <c:pt idx="492">
                  <c:v>4.5700000000000199E-2</c:v>
                </c:pt>
                <c:pt idx="493">
                  <c:v>4.5700000000000199E-2</c:v>
                </c:pt>
                <c:pt idx="494">
                  <c:v>4.5700000000000199E-2</c:v>
                </c:pt>
                <c:pt idx="495">
                  <c:v>4.5700000000000199E-2</c:v>
                </c:pt>
                <c:pt idx="496">
                  <c:v>4.5700000000000199E-2</c:v>
                </c:pt>
                <c:pt idx="497">
                  <c:v>4.5700000000000199E-2</c:v>
                </c:pt>
                <c:pt idx="498">
                  <c:v>4.5900000000000003E-2</c:v>
                </c:pt>
                <c:pt idx="499">
                  <c:v>4.6100000000000002E-2</c:v>
                </c:pt>
                <c:pt idx="500">
                  <c:v>4.6100000000000002E-2</c:v>
                </c:pt>
                <c:pt idx="501">
                  <c:v>4.6199999999999998E-2</c:v>
                </c:pt>
                <c:pt idx="502">
                  <c:v>4.6399999999999997E-2</c:v>
                </c:pt>
                <c:pt idx="503">
                  <c:v>4.65E-2</c:v>
                </c:pt>
                <c:pt idx="504">
                  <c:v>4.65E-2</c:v>
                </c:pt>
                <c:pt idx="505">
                  <c:v>4.6699999999999998E-2</c:v>
                </c:pt>
                <c:pt idx="506">
                  <c:v>4.6699999999999998E-2</c:v>
                </c:pt>
                <c:pt idx="507">
                  <c:v>4.6800000000000001E-2</c:v>
                </c:pt>
                <c:pt idx="508">
                  <c:v>4.6800000000000001E-2</c:v>
                </c:pt>
                <c:pt idx="509">
                  <c:v>4.6899999999999997E-2</c:v>
                </c:pt>
                <c:pt idx="510">
                  <c:v>4.6899999999999997E-2</c:v>
                </c:pt>
                <c:pt idx="511">
                  <c:v>4.7199999999999999E-2</c:v>
                </c:pt>
                <c:pt idx="512">
                  <c:v>4.7400000000000199E-2</c:v>
                </c:pt>
                <c:pt idx="513">
                  <c:v>4.7400000000000199E-2</c:v>
                </c:pt>
                <c:pt idx="514">
                  <c:v>4.7500000000000098E-2</c:v>
                </c:pt>
                <c:pt idx="515">
                  <c:v>4.7500000000000098E-2</c:v>
                </c:pt>
                <c:pt idx="516">
                  <c:v>4.7500000000000098E-2</c:v>
                </c:pt>
                <c:pt idx="517">
                  <c:v>4.7500000000000098E-2</c:v>
                </c:pt>
                <c:pt idx="518">
                  <c:v>4.7800000000000099E-2</c:v>
                </c:pt>
                <c:pt idx="519">
                  <c:v>4.8000000000000098E-2</c:v>
                </c:pt>
                <c:pt idx="520">
                  <c:v>4.8000000000000098E-2</c:v>
                </c:pt>
                <c:pt idx="521">
                  <c:v>4.82E-2</c:v>
                </c:pt>
                <c:pt idx="522">
                  <c:v>4.8399999999999999E-2</c:v>
                </c:pt>
                <c:pt idx="523">
                  <c:v>4.8399999999999999E-2</c:v>
                </c:pt>
                <c:pt idx="524">
                  <c:v>4.8399999999999999E-2</c:v>
                </c:pt>
                <c:pt idx="525">
                  <c:v>4.8399999999999999E-2</c:v>
                </c:pt>
                <c:pt idx="526">
                  <c:v>4.8399999999999999E-2</c:v>
                </c:pt>
                <c:pt idx="527">
                  <c:v>4.8399999999999999E-2</c:v>
                </c:pt>
                <c:pt idx="528">
                  <c:v>4.8500000000000001E-2</c:v>
                </c:pt>
                <c:pt idx="529">
                  <c:v>4.8500000000000001E-2</c:v>
                </c:pt>
                <c:pt idx="530">
                  <c:v>4.8500000000000001E-2</c:v>
                </c:pt>
                <c:pt idx="531">
                  <c:v>4.8500000000000001E-2</c:v>
                </c:pt>
                <c:pt idx="532">
                  <c:v>4.8500000000000001E-2</c:v>
                </c:pt>
                <c:pt idx="533">
                  <c:v>4.8800000000000003E-2</c:v>
                </c:pt>
                <c:pt idx="534">
                  <c:v>4.8800000000000003E-2</c:v>
                </c:pt>
                <c:pt idx="535">
                  <c:v>4.8800000000000003E-2</c:v>
                </c:pt>
                <c:pt idx="536">
                  <c:v>4.8800000000000003E-2</c:v>
                </c:pt>
                <c:pt idx="537">
                  <c:v>4.8800000000000003E-2</c:v>
                </c:pt>
                <c:pt idx="538">
                  <c:v>4.8800000000000003E-2</c:v>
                </c:pt>
                <c:pt idx="539">
                  <c:v>4.8800000000000003E-2</c:v>
                </c:pt>
                <c:pt idx="540">
                  <c:v>4.8800000000000003E-2</c:v>
                </c:pt>
                <c:pt idx="541">
                  <c:v>4.90000000000003E-2</c:v>
                </c:pt>
                <c:pt idx="542">
                  <c:v>4.90000000000003E-2</c:v>
                </c:pt>
                <c:pt idx="543">
                  <c:v>4.90000000000003E-2</c:v>
                </c:pt>
                <c:pt idx="544">
                  <c:v>4.90000000000003E-2</c:v>
                </c:pt>
                <c:pt idx="545">
                  <c:v>4.90000000000003E-2</c:v>
                </c:pt>
                <c:pt idx="546">
                  <c:v>4.9300000000000302E-2</c:v>
                </c:pt>
                <c:pt idx="547">
                  <c:v>4.9300000000000302E-2</c:v>
                </c:pt>
                <c:pt idx="548">
                  <c:v>4.9400000000000201E-2</c:v>
                </c:pt>
                <c:pt idx="549">
                  <c:v>4.9400000000000201E-2</c:v>
                </c:pt>
                <c:pt idx="550">
                  <c:v>4.9400000000000201E-2</c:v>
                </c:pt>
                <c:pt idx="551">
                  <c:v>4.9599999999999998E-2</c:v>
                </c:pt>
                <c:pt idx="552">
                  <c:v>4.9700000000000299E-2</c:v>
                </c:pt>
                <c:pt idx="553">
                  <c:v>4.9700000000000299E-2</c:v>
                </c:pt>
                <c:pt idx="554">
                  <c:v>4.9700000000000299E-2</c:v>
                </c:pt>
                <c:pt idx="555">
                  <c:v>4.9900000000000097E-2</c:v>
                </c:pt>
                <c:pt idx="556">
                  <c:v>5.00000000000001E-2</c:v>
                </c:pt>
                <c:pt idx="557">
                  <c:v>5.00000000000001E-2</c:v>
                </c:pt>
                <c:pt idx="558">
                  <c:v>5.00000000000001E-2</c:v>
                </c:pt>
                <c:pt idx="559">
                  <c:v>5.0300000000000199E-2</c:v>
                </c:pt>
                <c:pt idx="560">
                  <c:v>5.0400000000000097E-2</c:v>
                </c:pt>
                <c:pt idx="561">
                  <c:v>5.0400000000000097E-2</c:v>
                </c:pt>
                <c:pt idx="562">
                  <c:v>5.0599999999999999E-2</c:v>
                </c:pt>
                <c:pt idx="563">
                  <c:v>5.0599999999999999E-2</c:v>
                </c:pt>
                <c:pt idx="564">
                  <c:v>5.0700000000000099E-2</c:v>
                </c:pt>
                <c:pt idx="565">
                  <c:v>5.0700000000000099E-2</c:v>
                </c:pt>
                <c:pt idx="566">
                  <c:v>5.0700000000000099E-2</c:v>
                </c:pt>
                <c:pt idx="567">
                  <c:v>5.0700000000000099E-2</c:v>
                </c:pt>
                <c:pt idx="568">
                  <c:v>5.0700000000000099E-2</c:v>
                </c:pt>
                <c:pt idx="569">
                  <c:v>5.0900000000000098E-2</c:v>
                </c:pt>
                <c:pt idx="570">
                  <c:v>5.0900000000000098E-2</c:v>
                </c:pt>
                <c:pt idx="571">
                  <c:v>5.0900000000000098E-2</c:v>
                </c:pt>
                <c:pt idx="572">
                  <c:v>5.0900000000000098E-2</c:v>
                </c:pt>
                <c:pt idx="573">
                  <c:v>5.0900000000000098E-2</c:v>
                </c:pt>
                <c:pt idx="574">
                  <c:v>5.0999999999999997E-2</c:v>
                </c:pt>
                <c:pt idx="575">
                  <c:v>5.0999999999999997E-2</c:v>
                </c:pt>
                <c:pt idx="576">
                  <c:v>5.0999999999999997E-2</c:v>
                </c:pt>
                <c:pt idx="577">
                  <c:v>5.0999999999999997E-2</c:v>
                </c:pt>
                <c:pt idx="578">
                  <c:v>5.1200000000000002E-2</c:v>
                </c:pt>
                <c:pt idx="579">
                  <c:v>5.1200000000000002E-2</c:v>
                </c:pt>
                <c:pt idx="580">
                  <c:v>5.1200000000000002E-2</c:v>
                </c:pt>
                <c:pt idx="581">
                  <c:v>5.1299999999999998E-2</c:v>
                </c:pt>
                <c:pt idx="582">
                  <c:v>5.1499999999999997E-2</c:v>
                </c:pt>
                <c:pt idx="583">
                  <c:v>5.16E-2</c:v>
                </c:pt>
                <c:pt idx="584">
                  <c:v>5.1799999999999999E-2</c:v>
                </c:pt>
                <c:pt idx="585">
                  <c:v>5.1799999999999999E-2</c:v>
                </c:pt>
                <c:pt idx="586">
                  <c:v>5.1799999999999999E-2</c:v>
                </c:pt>
                <c:pt idx="587">
                  <c:v>5.1799999999999999E-2</c:v>
                </c:pt>
                <c:pt idx="588">
                  <c:v>5.1799999999999999E-2</c:v>
                </c:pt>
                <c:pt idx="589">
                  <c:v>5.1799999999999999E-2</c:v>
                </c:pt>
                <c:pt idx="590">
                  <c:v>5.1900000000000002E-2</c:v>
                </c:pt>
                <c:pt idx="591">
                  <c:v>5.1900000000000002E-2</c:v>
                </c:pt>
                <c:pt idx="592">
                  <c:v>5.1900000000000002E-2</c:v>
                </c:pt>
                <c:pt idx="593">
                  <c:v>5.1900000000000002E-2</c:v>
                </c:pt>
                <c:pt idx="594">
                  <c:v>5.1900000000000002E-2</c:v>
                </c:pt>
                <c:pt idx="595">
                  <c:v>5.2100000000000098E-2</c:v>
                </c:pt>
                <c:pt idx="596">
                  <c:v>5.2400000000000099E-2</c:v>
                </c:pt>
                <c:pt idx="597">
                  <c:v>5.2400000000000099E-2</c:v>
                </c:pt>
                <c:pt idx="598">
                  <c:v>5.2400000000000099E-2</c:v>
                </c:pt>
                <c:pt idx="599">
                  <c:v>5.2400000000000099E-2</c:v>
                </c:pt>
                <c:pt idx="600">
                  <c:v>5.2400000000000099E-2</c:v>
                </c:pt>
                <c:pt idx="601">
                  <c:v>5.2400000000000099E-2</c:v>
                </c:pt>
                <c:pt idx="602">
                  <c:v>5.2400000000000099E-2</c:v>
                </c:pt>
                <c:pt idx="603">
                  <c:v>5.2400000000000099E-2</c:v>
                </c:pt>
                <c:pt idx="604">
                  <c:v>5.2500000000000102E-2</c:v>
                </c:pt>
                <c:pt idx="605">
                  <c:v>5.2999999999999999E-2</c:v>
                </c:pt>
                <c:pt idx="606">
                  <c:v>5.3100000000000001E-2</c:v>
                </c:pt>
                <c:pt idx="607">
                  <c:v>5.3100000000000001E-2</c:v>
                </c:pt>
                <c:pt idx="608">
                  <c:v>5.3100000000000001E-2</c:v>
                </c:pt>
                <c:pt idx="609">
                  <c:v>5.3600000000000002E-2</c:v>
                </c:pt>
                <c:pt idx="610">
                  <c:v>5.3600000000000002E-2</c:v>
                </c:pt>
                <c:pt idx="611">
                  <c:v>5.3600000000000002E-2</c:v>
                </c:pt>
                <c:pt idx="612">
                  <c:v>5.3600000000000002E-2</c:v>
                </c:pt>
                <c:pt idx="613">
                  <c:v>5.3700000000000102E-2</c:v>
                </c:pt>
                <c:pt idx="614">
                  <c:v>5.3700000000000102E-2</c:v>
                </c:pt>
                <c:pt idx="615">
                  <c:v>5.3900000000000003E-2</c:v>
                </c:pt>
                <c:pt idx="616">
                  <c:v>5.4000000000000201E-2</c:v>
                </c:pt>
                <c:pt idx="617">
                  <c:v>5.4000000000000201E-2</c:v>
                </c:pt>
                <c:pt idx="618">
                  <c:v>5.4000000000000201E-2</c:v>
                </c:pt>
                <c:pt idx="619">
                  <c:v>5.4200000000000102E-2</c:v>
                </c:pt>
                <c:pt idx="620">
                  <c:v>5.4200000000000102E-2</c:v>
                </c:pt>
                <c:pt idx="621">
                  <c:v>5.4200000000000102E-2</c:v>
                </c:pt>
                <c:pt idx="622">
                  <c:v>5.4200000000000102E-2</c:v>
                </c:pt>
                <c:pt idx="623">
                  <c:v>5.4200000000000102E-2</c:v>
                </c:pt>
                <c:pt idx="624">
                  <c:v>5.4200000000000102E-2</c:v>
                </c:pt>
                <c:pt idx="625">
                  <c:v>5.4200000000000102E-2</c:v>
                </c:pt>
                <c:pt idx="626">
                  <c:v>5.4200000000000102E-2</c:v>
                </c:pt>
                <c:pt idx="627">
                  <c:v>5.4200000000000102E-2</c:v>
                </c:pt>
                <c:pt idx="628">
                  <c:v>5.4300000000000397E-2</c:v>
                </c:pt>
                <c:pt idx="629">
                  <c:v>5.4300000000000397E-2</c:v>
                </c:pt>
                <c:pt idx="630">
                  <c:v>5.4300000000000397E-2</c:v>
                </c:pt>
                <c:pt idx="631">
                  <c:v>5.4300000000000397E-2</c:v>
                </c:pt>
                <c:pt idx="632">
                  <c:v>5.4300000000000397E-2</c:v>
                </c:pt>
                <c:pt idx="633">
                  <c:v>5.4300000000000397E-2</c:v>
                </c:pt>
                <c:pt idx="634">
                  <c:v>5.4500000000000097E-2</c:v>
                </c:pt>
                <c:pt idx="635">
                  <c:v>5.46000000000001E-2</c:v>
                </c:pt>
                <c:pt idx="636">
                  <c:v>5.46000000000001E-2</c:v>
                </c:pt>
                <c:pt idx="637">
                  <c:v>5.46000000000001E-2</c:v>
                </c:pt>
                <c:pt idx="638">
                  <c:v>5.48000000000003E-2</c:v>
                </c:pt>
                <c:pt idx="639">
                  <c:v>5.48000000000003E-2</c:v>
                </c:pt>
                <c:pt idx="640">
                  <c:v>5.48000000000003E-2</c:v>
                </c:pt>
                <c:pt idx="641">
                  <c:v>5.48000000000003E-2</c:v>
                </c:pt>
                <c:pt idx="642">
                  <c:v>5.4900000000000199E-2</c:v>
                </c:pt>
                <c:pt idx="643">
                  <c:v>5.4900000000000199E-2</c:v>
                </c:pt>
                <c:pt idx="644">
                  <c:v>5.4900000000000199E-2</c:v>
                </c:pt>
                <c:pt idx="645">
                  <c:v>5.5100000000000003E-2</c:v>
                </c:pt>
                <c:pt idx="646">
                  <c:v>5.53000000000003E-2</c:v>
                </c:pt>
                <c:pt idx="647">
                  <c:v>5.53000000000003E-2</c:v>
                </c:pt>
                <c:pt idx="648">
                  <c:v>5.5899999999999998E-2</c:v>
                </c:pt>
                <c:pt idx="649">
                  <c:v>5.5899999999999998E-2</c:v>
                </c:pt>
                <c:pt idx="650">
                  <c:v>5.63000000000001E-2</c:v>
                </c:pt>
                <c:pt idx="651">
                  <c:v>5.63000000000001E-2</c:v>
                </c:pt>
                <c:pt idx="652">
                  <c:v>5.63000000000001E-2</c:v>
                </c:pt>
                <c:pt idx="653">
                  <c:v>5.6599999999999998E-2</c:v>
                </c:pt>
                <c:pt idx="654">
                  <c:v>5.6800000000000003E-2</c:v>
                </c:pt>
                <c:pt idx="655">
                  <c:v>5.6800000000000003E-2</c:v>
                </c:pt>
                <c:pt idx="656">
                  <c:v>5.6800000000000003E-2</c:v>
                </c:pt>
                <c:pt idx="657">
                  <c:v>5.7100000000000102E-2</c:v>
                </c:pt>
                <c:pt idx="658">
                  <c:v>5.7200000000000098E-2</c:v>
                </c:pt>
                <c:pt idx="659">
                  <c:v>5.7200000000000098E-2</c:v>
                </c:pt>
                <c:pt idx="660">
                  <c:v>5.7599999999999998E-2</c:v>
                </c:pt>
                <c:pt idx="661">
                  <c:v>5.7599999999999998E-2</c:v>
                </c:pt>
                <c:pt idx="662">
                  <c:v>5.7599999999999998E-2</c:v>
                </c:pt>
                <c:pt idx="663">
                  <c:v>5.77000000000003E-2</c:v>
                </c:pt>
                <c:pt idx="664">
                  <c:v>5.77000000000003E-2</c:v>
                </c:pt>
                <c:pt idx="665">
                  <c:v>5.77000000000003E-2</c:v>
                </c:pt>
                <c:pt idx="666">
                  <c:v>5.77000000000003E-2</c:v>
                </c:pt>
                <c:pt idx="667">
                  <c:v>5.7900000000000097E-2</c:v>
                </c:pt>
                <c:pt idx="668">
                  <c:v>5.80000000000001E-2</c:v>
                </c:pt>
                <c:pt idx="669">
                  <c:v>5.80000000000001E-2</c:v>
                </c:pt>
                <c:pt idx="670">
                  <c:v>5.8500000000000003E-2</c:v>
                </c:pt>
                <c:pt idx="671">
                  <c:v>5.8500000000000003E-2</c:v>
                </c:pt>
                <c:pt idx="672">
                  <c:v>5.8500000000000003E-2</c:v>
                </c:pt>
                <c:pt idx="673">
                  <c:v>5.8500000000000003E-2</c:v>
                </c:pt>
                <c:pt idx="674">
                  <c:v>5.8599999999999999E-2</c:v>
                </c:pt>
                <c:pt idx="675">
                  <c:v>5.8599999999999999E-2</c:v>
                </c:pt>
                <c:pt idx="676">
                  <c:v>5.8900000000000098E-2</c:v>
                </c:pt>
                <c:pt idx="677">
                  <c:v>5.8900000000000098E-2</c:v>
                </c:pt>
                <c:pt idx="678">
                  <c:v>5.8900000000000098E-2</c:v>
                </c:pt>
                <c:pt idx="679">
                  <c:v>5.8900000000000098E-2</c:v>
                </c:pt>
                <c:pt idx="680">
                  <c:v>5.8900000000000098E-2</c:v>
                </c:pt>
                <c:pt idx="681">
                  <c:v>5.8900000000000098E-2</c:v>
                </c:pt>
                <c:pt idx="682">
                  <c:v>5.9300000000000401E-2</c:v>
                </c:pt>
                <c:pt idx="683">
                  <c:v>5.9300000000000401E-2</c:v>
                </c:pt>
                <c:pt idx="684">
                  <c:v>5.9300000000000401E-2</c:v>
                </c:pt>
                <c:pt idx="685">
                  <c:v>5.9300000000000401E-2</c:v>
                </c:pt>
                <c:pt idx="686">
                  <c:v>5.94000000000003E-2</c:v>
                </c:pt>
                <c:pt idx="687">
                  <c:v>5.9600000000000097E-2</c:v>
                </c:pt>
                <c:pt idx="688">
                  <c:v>5.9600000000000097E-2</c:v>
                </c:pt>
                <c:pt idx="689">
                  <c:v>5.9700000000000399E-2</c:v>
                </c:pt>
                <c:pt idx="690">
                  <c:v>5.9700000000000399E-2</c:v>
                </c:pt>
                <c:pt idx="691">
                  <c:v>5.9700000000000399E-2</c:v>
                </c:pt>
                <c:pt idx="692">
                  <c:v>5.9700000000000399E-2</c:v>
                </c:pt>
                <c:pt idx="693">
                  <c:v>5.9700000000000399E-2</c:v>
                </c:pt>
                <c:pt idx="694">
                  <c:v>5.9700000000000399E-2</c:v>
                </c:pt>
                <c:pt idx="695">
                  <c:v>5.99000000000003E-2</c:v>
                </c:pt>
                <c:pt idx="696">
                  <c:v>5.99000000000003E-2</c:v>
                </c:pt>
                <c:pt idx="697">
                  <c:v>5.99000000000003E-2</c:v>
                </c:pt>
                <c:pt idx="698">
                  <c:v>5.99000000000003E-2</c:v>
                </c:pt>
                <c:pt idx="699">
                  <c:v>5.99000000000003E-2</c:v>
                </c:pt>
                <c:pt idx="700">
                  <c:v>6.0000000000000102E-2</c:v>
                </c:pt>
                <c:pt idx="701">
                  <c:v>6.0400000000000099E-2</c:v>
                </c:pt>
                <c:pt idx="702">
                  <c:v>6.0400000000000099E-2</c:v>
                </c:pt>
                <c:pt idx="703">
                  <c:v>6.0400000000000099E-2</c:v>
                </c:pt>
                <c:pt idx="704">
                  <c:v>6.0500000000000102E-2</c:v>
                </c:pt>
                <c:pt idx="705">
                  <c:v>6.0700000000000198E-2</c:v>
                </c:pt>
                <c:pt idx="706">
                  <c:v>6.0700000000000198E-2</c:v>
                </c:pt>
                <c:pt idx="707">
                  <c:v>6.0800000000000097E-2</c:v>
                </c:pt>
                <c:pt idx="708">
                  <c:v>6.0999999999999999E-2</c:v>
                </c:pt>
                <c:pt idx="709">
                  <c:v>6.1100000000000002E-2</c:v>
                </c:pt>
                <c:pt idx="710">
                  <c:v>6.1100000000000002E-2</c:v>
                </c:pt>
                <c:pt idx="711">
                  <c:v>6.1300000000000097E-2</c:v>
                </c:pt>
                <c:pt idx="712">
                  <c:v>6.1300000000000097E-2</c:v>
                </c:pt>
                <c:pt idx="713">
                  <c:v>6.1499999999999999E-2</c:v>
                </c:pt>
                <c:pt idx="714">
                  <c:v>6.1499999999999999E-2</c:v>
                </c:pt>
                <c:pt idx="715">
                  <c:v>6.1499999999999999E-2</c:v>
                </c:pt>
                <c:pt idx="716">
                  <c:v>6.1499999999999999E-2</c:v>
                </c:pt>
                <c:pt idx="717">
                  <c:v>6.1499999999999999E-2</c:v>
                </c:pt>
                <c:pt idx="718">
                  <c:v>6.1499999999999999E-2</c:v>
                </c:pt>
                <c:pt idx="719">
                  <c:v>6.1499999999999999E-2</c:v>
                </c:pt>
                <c:pt idx="720">
                  <c:v>6.1600000000000002E-2</c:v>
                </c:pt>
                <c:pt idx="721">
                  <c:v>6.21000000000001E-2</c:v>
                </c:pt>
                <c:pt idx="722">
                  <c:v>6.23000000000003E-2</c:v>
                </c:pt>
                <c:pt idx="723">
                  <c:v>6.23000000000003E-2</c:v>
                </c:pt>
                <c:pt idx="724">
                  <c:v>6.23000000000003E-2</c:v>
                </c:pt>
                <c:pt idx="725">
                  <c:v>6.23000000000003E-2</c:v>
                </c:pt>
                <c:pt idx="726">
                  <c:v>6.23000000000003E-2</c:v>
                </c:pt>
                <c:pt idx="727">
                  <c:v>6.2400000000000198E-2</c:v>
                </c:pt>
                <c:pt idx="728">
                  <c:v>6.2400000000000198E-2</c:v>
                </c:pt>
                <c:pt idx="729">
                  <c:v>6.2800000000000106E-2</c:v>
                </c:pt>
                <c:pt idx="730">
                  <c:v>6.2800000000000106E-2</c:v>
                </c:pt>
                <c:pt idx="731">
                  <c:v>6.2800000000000106E-2</c:v>
                </c:pt>
                <c:pt idx="732">
                  <c:v>6.2900000000000095E-2</c:v>
                </c:pt>
                <c:pt idx="733">
                  <c:v>6.3100000000000003E-2</c:v>
                </c:pt>
                <c:pt idx="734">
                  <c:v>6.3200000000000006E-2</c:v>
                </c:pt>
                <c:pt idx="735">
                  <c:v>6.3200000000000006E-2</c:v>
                </c:pt>
                <c:pt idx="736">
                  <c:v>6.3200000000000006E-2</c:v>
                </c:pt>
                <c:pt idx="737">
                  <c:v>6.3200000000000006E-2</c:v>
                </c:pt>
                <c:pt idx="738">
                  <c:v>6.3200000000000006E-2</c:v>
                </c:pt>
                <c:pt idx="739">
                  <c:v>6.3400000000000095E-2</c:v>
                </c:pt>
                <c:pt idx="740">
                  <c:v>6.3600000000000004E-2</c:v>
                </c:pt>
                <c:pt idx="741">
                  <c:v>6.3700000000000007E-2</c:v>
                </c:pt>
                <c:pt idx="742">
                  <c:v>6.3700000000000007E-2</c:v>
                </c:pt>
                <c:pt idx="743">
                  <c:v>6.3899999999999998E-2</c:v>
                </c:pt>
                <c:pt idx="744">
                  <c:v>6.4100000000000198E-2</c:v>
                </c:pt>
                <c:pt idx="745">
                  <c:v>6.4100000000000198E-2</c:v>
                </c:pt>
                <c:pt idx="746">
                  <c:v>6.4400000000000193E-2</c:v>
                </c:pt>
                <c:pt idx="747">
                  <c:v>6.4400000000000193E-2</c:v>
                </c:pt>
                <c:pt idx="748">
                  <c:v>6.4400000000000193E-2</c:v>
                </c:pt>
                <c:pt idx="749">
                  <c:v>6.4400000000000193E-2</c:v>
                </c:pt>
                <c:pt idx="750">
                  <c:v>6.4400000000000193E-2</c:v>
                </c:pt>
                <c:pt idx="751">
                  <c:v>6.4600000000000005E-2</c:v>
                </c:pt>
                <c:pt idx="752">
                  <c:v>6.4600000000000005E-2</c:v>
                </c:pt>
                <c:pt idx="753">
                  <c:v>6.4600000000000005E-2</c:v>
                </c:pt>
                <c:pt idx="754">
                  <c:v>6.4700000000000396E-2</c:v>
                </c:pt>
                <c:pt idx="755">
                  <c:v>6.4900000000000097E-2</c:v>
                </c:pt>
                <c:pt idx="756">
                  <c:v>6.4900000000000097E-2</c:v>
                </c:pt>
                <c:pt idx="757">
                  <c:v>6.4900000000000097E-2</c:v>
                </c:pt>
                <c:pt idx="758">
                  <c:v>6.5100000000000005E-2</c:v>
                </c:pt>
                <c:pt idx="759">
                  <c:v>6.5100000000000005E-2</c:v>
                </c:pt>
                <c:pt idx="760">
                  <c:v>6.5199999999999994E-2</c:v>
                </c:pt>
                <c:pt idx="761">
                  <c:v>6.5199999999999994E-2</c:v>
                </c:pt>
                <c:pt idx="762">
                  <c:v>6.5400000000000194E-2</c:v>
                </c:pt>
                <c:pt idx="763">
                  <c:v>6.5400000000000194E-2</c:v>
                </c:pt>
                <c:pt idx="764">
                  <c:v>6.5600000000000006E-2</c:v>
                </c:pt>
                <c:pt idx="765">
                  <c:v>6.5600000000000006E-2</c:v>
                </c:pt>
                <c:pt idx="766">
                  <c:v>6.5800000000000095E-2</c:v>
                </c:pt>
                <c:pt idx="767">
                  <c:v>6.59E-2</c:v>
                </c:pt>
                <c:pt idx="768">
                  <c:v>6.6100000000000006E-2</c:v>
                </c:pt>
                <c:pt idx="769">
                  <c:v>6.6299999999999998E-2</c:v>
                </c:pt>
                <c:pt idx="770">
                  <c:v>6.6299999999999998E-2</c:v>
                </c:pt>
                <c:pt idx="771">
                  <c:v>6.6299999999999998E-2</c:v>
                </c:pt>
                <c:pt idx="772">
                  <c:v>6.6600000000000006E-2</c:v>
                </c:pt>
                <c:pt idx="773">
                  <c:v>6.6600000000000006E-2</c:v>
                </c:pt>
                <c:pt idx="774">
                  <c:v>6.6799999999999998E-2</c:v>
                </c:pt>
                <c:pt idx="775">
                  <c:v>6.6799999999999998E-2</c:v>
                </c:pt>
                <c:pt idx="776">
                  <c:v>6.6799999999999998E-2</c:v>
                </c:pt>
                <c:pt idx="777">
                  <c:v>6.6799999999999998E-2</c:v>
                </c:pt>
                <c:pt idx="778">
                  <c:v>6.6900000000000001E-2</c:v>
                </c:pt>
                <c:pt idx="779">
                  <c:v>6.7100000000000104E-2</c:v>
                </c:pt>
                <c:pt idx="780">
                  <c:v>6.7300000000000401E-2</c:v>
                </c:pt>
                <c:pt idx="781">
                  <c:v>6.7500000000000199E-2</c:v>
                </c:pt>
                <c:pt idx="782">
                  <c:v>6.7500000000000199E-2</c:v>
                </c:pt>
                <c:pt idx="783">
                  <c:v>6.7800000000000193E-2</c:v>
                </c:pt>
                <c:pt idx="784">
                  <c:v>6.7800000000000193E-2</c:v>
                </c:pt>
                <c:pt idx="785">
                  <c:v>6.7800000000000193E-2</c:v>
                </c:pt>
                <c:pt idx="786">
                  <c:v>6.7800000000000193E-2</c:v>
                </c:pt>
                <c:pt idx="787">
                  <c:v>6.7800000000000193E-2</c:v>
                </c:pt>
                <c:pt idx="788">
                  <c:v>6.7800000000000193E-2</c:v>
                </c:pt>
                <c:pt idx="789">
                  <c:v>6.8199999999999997E-2</c:v>
                </c:pt>
                <c:pt idx="790">
                  <c:v>6.8199999999999997E-2</c:v>
                </c:pt>
                <c:pt idx="791">
                  <c:v>6.8300000000000194E-2</c:v>
                </c:pt>
                <c:pt idx="792">
                  <c:v>6.8300000000000194E-2</c:v>
                </c:pt>
                <c:pt idx="793">
                  <c:v>6.8500000000000005E-2</c:v>
                </c:pt>
                <c:pt idx="794">
                  <c:v>6.8500000000000005E-2</c:v>
                </c:pt>
                <c:pt idx="795">
                  <c:v>6.8500000000000005E-2</c:v>
                </c:pt>
                <c:pt idx="796">
                  <c:v>6.8500000000000005E-2</c:v>
                </c:pt>
                <c:pt idx="797">
                  <c:v>6.8500000000000005E-2</c:v>
                </c:pt>
                <c:pt idx="798">
                  <c:v>6.8500000000000005E-2</c:v>
                </c:pt>
                <c:pt idx="799">
                  <c:v>6.8500000000000005E-2</c:v>
                </c:pt>
                <c:pt idx="800">
                  <c:v>6.8500000000000005E-2</c:v>
                </c:pt>
                <c:pt idx="801">
                  <c:v>6.8700000000000205E-2</c:v>
                </c:pt>
                <c:pt idx="802">
                  <c:v>6.9000000000000394E-2</c:v>
                </c:pt>
                <c:pt idx="803">
                  <c:v>6.9000000000000394E-2</c:v>
                </c:pt>
                <c:pt idx="804">
                  <c:v>6.9200000000000095E-2</c:v>
                </c:pt>
                <c:pt idx="805">
                  <c:v>6.9400000000000406E-2</c:v>
                </c:pt>
                <c:pt idx="806">
                  <c:v>6.9400000000000406E-2</c:v>
                </c:pt>
                <c:pt idx="807">
                  <c:v>6.9600000000000106E-2</c:v>
                </c:pt>
                <c:pt idx="808">
                  <c:v>6.9800000000000403E-2</c:v>
                </c:pt>
                <c:pt idx="809">
                  <c:v>6.9800000000000403E-2</c:v>
                </c:pt>
                <c:pt idx="810">
                  <c:v>6.9800000000000403E-2</c:v>
                </c:pt>
                <c:pt idx="811">
                  <c:v>6.9900000000000198E-2</c:v>
                </c:pt>
                <c:pt idx="812">
                  <c:v>6.9900000000000198E-2</c:v>
                </c:pt>
                <c:pt idx="813">
                  <c:v>7.0099999999999996E-2</c:v>
                </c:pt>
                <c:pt idx="814">
                  <c:v>7.0099999999999996E-2</c:v>
                </c:pt>
                <c:pt idx="815">
                  <c:v>7.0099999999999996E-2</c:v>
                </c:pt>
                <c:pt idx="816">
                  <c:v>7.0099999999999996E-2</c:v>
                </c:pt>
                <c:pt idx="817">
                  <c:v>7.0300000000000196E-2</c:v>
                </c:pt>
                <c:pt idx="818">
                  <c:v>7.0300000000000196E-2</c:v>
                </c:pt>
                <c:pt idx="819">
                  <c:v>7.0300000000000196E-2</c:v>
                </c:pt>
                <c:pt idx="820">
                  <c:v>7.0500000000000104E-2</c:v>
                </c:pt>
                <c:pt idx="821">
                  <c:v>7.0500000000000104E-2</c:v>
                </c:pt>
                <c:pt idx="822">
                  <c:v>7.0500000000000104E-2</c:v>
                </c:pt>
                <c:pt idx="823">
                  <c:v>7.0700000000000193E-2</c:v>
                </c:pt>
                <c:pt idx="824">
                  <c:v>7.0700000000000193E-2</c:v>
                </c:pt>
                <c:pt idx="825">
                  <c:v>7.0700000000000193E-2</c:v>
                </c:pt>
                <c:pt idx="826">
                  <c:v>7.0700000000000193E-2</c:v>
                </c:pt>
                <c:pt idx="827">
                  <c:v>7.0800000000000196E-2</c:v>
                </c:pt>
                <c:pt idx="828">
                  <c:v>7.0800000000000196E-2</c:v>
                </c:pt>
                <c:pt idx="829">
                  <c:v>7.1400000000000005E-2</c:v>
                </c:pt>
                <c:pt idx="830">
                  <c:v>7.1599999999999997E-2</c:v>
                </c:pt>
                <c:pt idx="831">
                  <c:v>7.18000000000001E-2</c:v>
                </c:pt>
                <c:pt idx="832">
                  <c:v>7.18000000000001E-2</c:v>
                </c:pt>
                <c:pt idx="833">
                  <c:v>7.18000000000001E-2</c:v>
                </c:pt>
                <c:pt idx="834">
                  <c:v>7.2000000000000106E-2</c:v>
                </c:pt>
                <c:pt idx="835">
                  <c:v>7.2000000000000106E-2</c:v>
                </c:pt>
                <c:pt idx="836">
                  <c:v>7.2000000000000106E-2</c:v>
                </c:pt>
                <c:pt idx="837">
                  <c:v>7.2000000000000106E-2</c:v>
                </c:pt>
                <c:pt idx="838">
                  <c:v>7.2000000000000106E-2</c:v>
                </c:pt>
                <c:pt idx="839">
                  <c:v>7.2000000000000106E-2</c:v>
                </c:pt>
                <c:pt idx="840">
                  <c:v>7.2000000000000106E-2</c:v>
                </c:pt>
                <c:pt idx="841">
                  <c:v>7.2000000000000106E-2</c:v>
                </c:pt>
                <c:pt idx="842">
                  <c:v>7.22E-2</c:v>
                </c:pt>
                <c:pt idx="843">
                  <c:v>7.22E-2</c:v>
                </c:pt>
                <c:pt idx="844">
                  <c:v>7.2300000000000406E-2</c:v>
                </c:pt>
                <c:pt idx="845">
                  <c:v>7.2500000000000106E-2</c:v>
                </c:pt>
                <c:pt idx="846">
                  <c:v>7.2700000000000403E-2</c:v>
                </c:pt>
                <c:pt idx="847">
                  <c:v>7.2900000000000201E-2</c:v>
                </c:pt>
                <c:pt idx="848">
                  <c:v>7.2900000000000201E-2</c:v>
                </c:pt>
                <c:pt idx="849">
                  <c:v>7.2900000000000201E-2</c:v>
                </c:pt>
                <c:pt idx="850">
                  <c:v>7.3100000000000095E-2</c:v>
                </c:pt>
                <c:pt idx="851">
                  <c:v>7.3100000000000095E-2</c:v>
                </c:pt>
                <c:pt idx="852">
                  <c:v>7.3100000000000095E-2</c:v>
                </c:pt>
                <c:pt idx="853">
                  <c:v>7.3100000000000095E-2</c:v>
                </c:pt>
                <c:pt idx="854">
                  <c:v>7.3100000000000095E-2</c:v>
                </c:pt>
                <c:pt idx="855">
                  <c:v>7.3100000000000095E-2</c:v>
                </c:pt>
                <c:pt idx="856">
                  <c:v>7.3300000000000198E-2</c:v>
                </c:pt>
                <c:pt idx="857">
                  <c:v>7.3300000000000198E-2</c:v>
                </c:pt>
                <c:pt idx="858">
                  <c:v>7.3300000000000198E-2</c:v>
                </c:pt>
                <c:pt idx="859">
                  <c:v>7.3499999999999996E-2</c:v>
                </c:pt>
                <c:pt idx="860">
                  <c:v>7.3499999999999996E-2</c:v>
                </c:pt>
                <c:pt idx="861">
                  <c:v>7.3499999999999996E-2</c:v>
                </c:pt>
                <c:pt idx="862">
                  <c:v>7.3499999999999996E-2</c:v>
                </c:pt>
                <c:pt idx="863">
                  <c:v>7.3499999999999996E-2</c:v>
                </c:pt>
                <c:pt idx="864">
                  <c:v>7.3900000000000104E-2</c:v>
                </c:pt>
                <c:pt idx="865">
                  <c:v>7.4100000000000193E-2</c:v>
                </c:pt>
                <c:pt idx="866">
                  <c:v>7.4300000000000394E-2</c:v>
                </c:pt>
                <c:pt idx="867">
                  <c:v>7.4300000000000394E-2</c:v>
                </c:pt>
                <c:pt idx="868">
                  <c:v>7.4300000000000394E-2</c:v>
                </c:pt>
                <c:pt idx="869">
                  <c:v>7.4300000000000394E-2</c:v>
                </c:pt>
                <c:pt idx="870">
                  <c:v>7.4300000000000394E-2</c:v>
                </c:pt>
                <c:pt idx="871">
                  <c:v>7.4300000000000394E-2</c:v>
                </c:pt>
                <c:pt idx="872">
                  <c:v>7.4300000000000394E-2</c:v>
                </c:pt>
                <c:pt idx="873">
                  <c:v>7.49000000000003E-2</c:v>
                </c:pt>
                <c:pt idx="874">
                  <c:v>7.49000000000003E-2</c:v>
                </c:pt>
                <c:pt idx="875">
                  <c:v>7.5100000000000097E-2</c:v>
                </c:pt>
                <c:pt idx="876">
                  <c:v>7.5300000000000394E-2</c:v>
                </c:pt>
                <c:pt idx="877">
                  <c:v>7.5300000000000394E-2</c:v>
                </c:pt>
                <c:pt idx="878">
                  <c:v>7.5300000000000394E-2</c:v>
                </c:pt>
                <c:pt idx="879">
                  <c:v>7.5500000000000095E-2</c:v>
                </c:pt>
                <c:pt idx="880">
                  <c:v>7.5500000000000095E-2</c:v>
                </c:pt>
                <c:pt idx="881">
                  <c:v>7.5500000000000095E-2</c:v>
                </c:pt>
                <c:pt idx="882">
                  <c:v>7.5500000000000095E-2</c:v>
                </c:pt>
                <c:pt idx="883">
                  <c:v>7.5700000000000406E-2</c:v>
                </c:pt>
                <c:pt idx="884">
                  <c:v>7.5700000000000406E-2</c:v>
                </c:pt>
                <c:pt idx="885">
                  <c:v>7.5900000000000106E-2</c:v>
                </c:pt>
                <c:pt idx="886">
                  <c:v>7.6100000000000098E-2</c:v>
                </c:pt>
                <c:pt idx="887">
                  <c:v>7.6100000000000098E-2</c:v>
                </c:pt>
                <c:pt idx="888">
                  <c:v>7.6100000000000098E-2</c:v>
                </c:pt>
                <c:pt idx="889">
                  <c:v>7.6100000000000098E-2</c:v>
                </c:pt>
                <c:pt idx="890">
                  <c:v>7.6499999999999999E-2</c:v>
                </c:pt>
                <c:pt idx="891">
                  <c:v>7.6499999999999999E-2</c:v>
                </c:pt>
                <c:pt idx="892">
                  <c:v>7.6499999999999999E-2</c:v>
                </c:pt>
                <c:pt idx="893">
                  <c:v>7.6499999999999999E-2</c:v>
                </c:pt>
                <c:pt idx="894">
                  <c:v>7.6499999999999999E-2</c:v>
                </c:pt>
                <c:pt idx="895">
                  <c:v>7.6499999999999999E-2</c:v>
                </c:pt>
                <c:pt idx="896">
                  <c:v>7.6499999999999999E-2</c:v>
                </c:pt>
                <c:pt idx="897">
                  <c:v>7.6499999999999999E-2</c:v>
                </c:pt>
                <c:pt idx="898">
                  <c:v>7.6499999999999999E-2</c:v>
                </c:pt>
                <c:pt idx="899">
                  <c:v>7.6499999999999999E-2</c:v>
                </c:pt>
                <c:pt idx="900">
                  <c:v>7.6499999999999999E-2</c:v>
                </c:pt>
                <c:pt idx="901">
                  <c:v>7.6499999999999999E-2</c:v>
                </c:pt>
                <c:pt idx="902">
                  <c:v>7.6499999999999999E-2</c:v>
                </c:pt>
                <c:pt idx="903">
                  <c:v>7.6800000000000104E-2</c:v>
                </c:pt>
                <c:pt idx="904">
                  <c:v>7.6800000000000104E-2</c:v>
                </c:pt>
                <c:pt idx="905">
                  <c:v>7.7000000000000193E-2</c:v>
                </c:pt>
                <c:pt idx="906">
                  <c:v>7.7000000000000193E-2</c:v>
                </c:pt>
                <c:pt idx="907">
                  <c:v>7.7000000000000193E-2</c:v>
                </c:pt>
                <c:pt idx="908">
                  <c:v>7.7200000000000005E-2</c:v>
                </c:pt>
                <c:pt idx="909">
                  <c:v>7.7200000000000005E-2</c:v>
                </c:pt>
                <c:pt idx="910">
                  <c:v>7.7400000000000205E-2</c:v>
                </c:pt>
                <c:pt idx="911">
                  <c:v>7.7800000000000397E-2</c:v>
                </c:pt>
                <c:pt idx="912">
                  <c:v>7.81000000000001E-2</c:v>
                </c:pt>
                <c:pt idx="913">
                  <c:v>7.81000000000001E-2</c:v>
                </c:pt>
                <c:pt idx="914">
                  <c:v>7.81000000000001E-2</c:v>
                </c:pt>
                <c:pt idx="915">
                  <c:v>7.81000000000001E-2</c:v>
                </c:pt>
                <c:pt idx="916">
                  <c:v>7.81000000000001E-2</c:v>
                </c:pt>
                <c:pt idx="917">
                  <c:v>7.8300000000000106E-2</c:v>
                </c:pt>
                <c:pt idx="918">
                  <c:v>7.85E-2</c:v>
                </c:pt>
                <c:pt idx="919">
                  <c:v>7.85E-2</c:v>
                </c:pt>
                <c:pt idx="920">
                  <c:v>7.85E-2</c:v>
                </c:pt>
                <c:pt idx="921">
                  <c:v>7.85E-2</c:v>
                </c:pt>
                <c:pt idx="922">
                  <c:v>7.85E-2</c:v>
                </c:pt>
                <c:pt idx="923">
                  <c:v>7.85E-2</c:v>
                </c:pt>
                <c:pt idx="924">
                  <c:v>7.85E-2</c:v>
                </c:pt>
                <c:pt idx="925">
                  <c:v>7.85E-2</c:v>
                </c:pt>
                <c:pt idx="926">
                  <c:v>7.8700000000000395E-2</c:v>
                </c:pt>
                <c:pt idx="927">
                  <c:v>7.8700000000000395E-2</c:v>
                </c:pt>
                <c:pt idx="928">
                  <c:v>7.8700000000000395E-2</c:v>
                </c:pt>
                <c:pt idx="929">
                  <c:v>7.8700000000000395E-2</c:v>
                </c:pt>
                <c:pt idx="930">
                  <c:v>7.8700000000000395E-2</c:v>
                </c:pt>
                <c:pt idx="931">
                  <c:v>7.8700000000000395E-2</c:v>
                </c:pt>
                <c:pt idx="932">
                  <c:v>7.9200000000000201E-2</c:v>
                </c:pt>
                <c:pt idx="933">
                  <c:v>7.9200000000000201E-2</c:v>
                </c:pt>
                <c:pt idx="934">
                  <c:v>7.9200000000000201E-2</c:v>
                </c:pt>
                <c:pt idx="935">
                  <c:v>7.9700000000000507E-2</c:v>
                </c:pt>
                <c:pt idx="936">
                  <c:v>7.9700000000000507E-2</c:v>
                </c:pt>
                <c:pt idx="937">
                  <c:v>7.9900000000000193E-2</c:v>
                </c:pt>
                <c:pt idx="938">
                  <c:v>7.9900000000000193E-2</c:v>
                </c:pt>
                <c:pt idx="939">
                  <c:v>8.0100000000000005E-2</c:v>
                </c:pt>
                <c:pt idx="940">
                  <c:v>8.0100000000000005E-2</c:v>
                </c:pt>
                <c:pt idx="941">
                  <c:v>8.0100000000000005E-2</c:v>
                </c:pt>
                <c:pt idx="942">
                  <c:v>8.0100000000000005E-2</c:v>
                </c:pt>
                <c:pt idx="943">
                  <c:v>8.0100000000000005E-2</c:v>
                </c:pt>
                <c:pt idx="944">
                  <c:v>8.0100000000000005E-2</c:v>
                </c:pt>
                <c:pt idx="945">
                  <c:v>8.0399999999999999E-2</c:v>
                </c:pt>
                <c:pt idx="946">
                  <c:v>8.0399999999999999E-2</c:v>
                </c:pt>
                <c:pt idx="947">
                  <c:v>8.0600000000000199E-2</c:v>
                </c:pt>
                <c:pt idx="948">
                  <c:v>8.0600000000000199E-2</c:v>
                </c:pt>
                <c:pt idx="949">
                  <c:v>8.0600000000000199E-2</c:v>
                </c:pt>
                <c:pt idx="950">
                  <c:v>8.09E-2</c:v>
                </c:pt>
                <c:pt idx="951">
                  <c:v>8.09E-2</c:v>
                </c:pt>
                <c:pt idx="952">
                  <c:v>8.09E-2</c:v>
                </c:pt>
                <c:pt idx="953">
                  <c:v>8.09E-2</c:v>
                </c:pt>
                <c:pt idx="954">
                  <c:v>8.1100000000000005E-2</c:v>
                </c:pt>
                <c:pt idx="955">
                  <c:v>8.14E-2</c:v>
                </c:pt>
                <c:pt idx="956">
                  <c:v>8.1600000000000006E-2</c:v>
                </c:pt>
                <c:pt idx="957">
                  <c:v>8.1600000000000006E-2</c:v>
                </c:pt>
                <c:pt idx="958">
                  <c:v>8.1600000000000006E-2</c:v>
                </c:pt>
                <c:pt idx="959">
                  <c:v>8.1600000000000006E-2</c:v>
                </c:pt>
                <c:pt idx="960">
                  <c:v>8.1900000000000001E-2</c:v>
                </c:pt>
                <c:pt idx="961">
                  <c:v>8.1900000000000001E-2</c:v>
                </c:pt>
                <c:pt idx="962">
                  <c:v>8.1900000000000001E-2</c:v>
                </c:pt>
                <c:pt idx="963">
                  <c:v>8.2100000000000006E-2</c:v>
                </c:pt>
                <c:pt idx="964">
                  <c:v>8.2100000000000006E-2</c:v>
                </c:pt>
                <c:pt idx="965">
                  <c:v>8.2100000000000006E-2</c:v>
                </c:pt>
                <c:pt idx="966">
                  <c:v>8.2100000000000006E-2</c:v>
                </c:pt>
                <c:pt idx="967">
                  <c:v>8.2100000000000006E-2</c:v>
                </c:pt>
                <c:pt idx="968">
                  <c:v>8.2400000000000001E-2</c:v>
                </c:pt>
                <c:pt idx="969">
                  <c:v>8.2400000000000001E-2</c:v>
                </c:pt>
                <c:pt idx="970">
                  <c:v>8.2400000000000001E-2</c:v>
                </c:pt>
                <c:pt idx="971">
                  <c:v>8.2400000000000001E-2</c:v>
                </c:pt>
                <c:pt idx="972">
                  <c:v>8.2900000000000001E-2</c:v>
                </c:pt>
                <c:pt idx="973">
                  <c:v>8.3199999999999996E-2</c:v>
                </c:pt>
                <c:pt idx="974">
                  <c:v>8.3199999999999996E-2</c:v>
                </c:pt>
                <c:pt idx="975">
                  <c:v>8.3199999999999996E-2</c:v>
                </c:pt>
                <c:pt idx="976">
                  <c:v>8.3199999999999996E-2</c:v>
                </c:pt>
                <c:pt idx="977">
                  <c:v>8.3199999999999996E-2</c:v>
                </c:pt>
                <c:pt idx="978">
                  <c:v>8.3199999999999996E-2</c:v>
                </c:pt>
                <c:pt idx="979">
                  <c:v>8.3199999999999996E-2</c:v>
                </c:pt>
                <c:pt idx="980">
                  <c:v>8.3199999999999996E-2</c:v>
                </c:pt>
                <c:pt idx="981">
                  <c:v>8.3400000000000002E-2</c:v>
                </c:pt>
                <c:pt idx="982">
                  <c:v>8.3400000000000002E-2</c:v>
                </c:pt>
                <c:pt idx="983">
                  <c:v>8.40000000000002E-2</c:v>
                </c:pt>
                <c:pt idx="984">
                  <c:v>8.40000000000002E-2</c:v>
                </c:pt>
                <c:pt idx="985">
                  <c:v>8.40000000000002E-2</c:v>
                </c:pt>
                <c:pt idx="986">
                  <c:v>8.40000000000002E-2</c:v>
                </c:pt>
                <c:pt idx="987">
                  <c:v>8.40000000000002E-2</c:v>
                </c:pt>
                <c:pt idx="988">
                  <c:v>8.40000000000002E-2</c:v>
                </c:pt>
                <c:pt idx="989">
                  <c:v>8.40000000000002E-2</c:v>
                </c:pt>
                <c:pt idx="990">
                  <c:v>8.4199999999999997E-2</c:v>
                </c:pt>
                <c:pt idx="991">
                  <c:v>8.4199999999999997E-2</c:v>
                </c:pt>
                <c:pt idx="992">
                  <c:v>8.4199999999999997E-2</c:v>
                </c:pt>
                <c:pt idx="993">
                  <c:v>8.4199999999999997E-2</c:v>
                </c:pt>
                <c:pt idx="994">
                  <c:v>8.4199999999999997E-2</c:v>
                </c:pt>
                <c:pt idx="995">
                  <c:v>8.4199999999999997E-2</c:v>
                </c:pt>
                <c:pt idx="996">
                  <c:v>8.4199999999999997E-2</c:v>
                </c:pt>
                <c:pt idx="997">
                  <c:v>8.4199999999999997E-2</c:v>
                </c:pt>
                <c:pt idx="998">
                  <c:v>8.4199999999999997E-2</c:v>
                </c:pt>
                <c:pt idx="999">
                  <c:v>8.4199999999999997E-2</c:v>
                </c:pt>
                <c:pt idx="1000">
                  <c:v>8.4199999999999997E-2</c:v>
                </c:pt>
                <c:pt idx="1001">
                  <c:v>8.4199999999999997E-2</c:v>
                </c:pt>
                <c:pt idx="1002">
                  <c:v>8.4199999999999997E-2</c:v>
                </c:pt>
                <c:pt idx="1003">
                  <c:v>8.4199999999999997E-2</c:v>
                </c:pt>
                <c:pt idx="1004">
                  <c:v>8.4199999999999997E-2</c:v>
                </c:pt>
                <c:pt idx="1005">
                  <c:v>8.4199999999999997E-2</c:v>
                </c:pt>
                <c:pt idx="1006">
                  <c:v>8.4500000000000602E-2</c:v>
                </c:pt>
                <c:pt idx="1007">
                  <c:v>8.4800000000000195E-2</c:v>
                </c:pt>
                <c:pt idx="1008">
                  <c:v>8.4800000000000195E-2</c:v>
                </c:pt>
                <c:pt idx="1009">
                  <c:v>8.4800000000000195E-2</c:v>
                </c:pt>
                <c:pt idx="1010">
                  <c:v>8.4800000000000195E-2</c:v>
                </c:pt>
                <c:pt idx="1011">
                  <c:v>8.4800000000000195E-2</c:v>
                </c:pt>
                <c:pt idx="1012">
                  <c:v>8.5400000000000004E-2</c:v>
                </c:pt>
                <c:pt idx="1013">
                  <c:v>8.5400000000000004E-2</c:v>
                </c:pt>
                <c:pt idx="1014">
                  <c:v>8.5700000000000096E-2</c:v>
                </c:pt>
                <c:pt idx="1015">
                  <c:v>8.5700000000000096E-2</c:v>
                </c:pt>
                <c:pt idx="1016">
                  <c:v>8.5999999999999993E-2</c:v>
                </c:pt>
                <c:pt idx="1017">
                  <c:v>8.5999999999999993E-2</c:v>
                </c:pt>
                <c:pt idx="1018">
                  <c:v>8.5999999999999993E-2</c:v>
                </c:pt>
                <c:pt idx="1019">
                  <c:v>8.5999999999999993E-2</c:v>
                </c:pt>
                <c:pt idx="1020">
                  <c:v>8.5999999999999993E-2</c:v>
                </c:pt>
                <c:pt idx="1021">
                  <c:v>8.6300000000000002E-2</c:v>
                </c:pt>
                <c:pt idx="1022">
                  <c:v>8.6599999999999996E-2</c:v>
                </c:pt>
                <c:pt idx="1023">
                  <c:v>8.6599999999999996E-2</c:v>
                </c:pt>
                <c:pt idx="1024">
                  <c:v>8.6900000000000005E-2</c:v>
                </c:pt>
                <c:pt idx="1025">
                  <c:v>8.6900000000000005E-2</c:v>
                </c:pt>
                <c:pt idx="1026">
                  <c:v>8.6900000000000005E-2</c:v>
                </c:pt>
                <c:pt idx="1027">
                  <c:v>8.7499999999999994E-2</c:v>
                </c:pt>
                <c:pt idx="1028">
                  <c:v>8.7900000000000006E-2</c:v>
                </c:pt>
                <c:pt idx="1029">
                  <c:v>8.7900000000000006E-2</c:v>
                </c:pt>
                <c:pt idx="1030">
                  <c:v>8.7900000000000006E-2</c:v>
                </c:pt>
                <c:pt idx="1031">
                  <c:v>8.7900000000000006E-2</c:v>
                </c:pt>
                <c:pt idx="1032">
                  <c:v>8.8200000000000195E-2</c:v>
                </c:pt>
                <c:pt idx="1033">
                  <c:v>8.8500000000000703E-2</c:v>
                </c:pt>
                <c:pt idx="1034">
                  <c:v>8.8500000000000703E-2</c:v>
                </c:pt>
                <c:pt idx="1035">
                  <c:v>8.8500000000000703E-2</c:v>
                </c:pt>
                <c:pt idx="1036">
                  <c:v>8.8800000000000198E-2</c:v>
                </c:pt>
                <c:pt idx="1037">
                  <c:v>8.8800000000000198E-2</c:v>
                </c:pt>
                <c:pt idx="1038">
                  <c:v>8.8800000000000198E-2</c:v>
                </c:pt>
                <c:pt idx="1039">
                  <c:v>8.8800000000000198E-2</c:v>
                </c:pt>
                <c:pt idx="1040">
                  <c:v>8.8800000000000198E-2</c:v>
                </c:pt>
                <c:pt idx="1041">
                  <c:v>8.8800000000000198E-2</c:v>
                </c:pt>
                <c:pt idx="1042">
                  <c:v>8.8800000000000198E-2</c:v>
                </c:pt>
                <c:pt idx="1043">
                  <c:v>8.9200000000000196E-2</c:v>
                </c:pt>
                <c:pt idx="1044">
                  <c:v>8.9200000000000196E-2</c:v>
                </c:pt>
                <c:pt idx="1045">
                  <c:v>8.9200000000000196E-2</c:v>
                </c:pt>
                <c:pt idx="1046">
                  <c:v>8.9200000000000196E-2</c:v>
                </c:pt>
                <c:pt idx="1047">
                  <c:v>8.9200000000000196E-2</c:v>
                </c:pt>
                <c:pt idx="1048">
                  <c:v>8.9200000000000196E-2</c:v>
                </c:pt>
                <c:pt idx="1049">
                  <c:v>8.9200000000000196E-2</c:v>
                </c:pt>
                <c:pt idx="1050">
                  <c:v>8.9600000000000499E-2</c:v>
                </c:pt>
                <c:pt idx="1051">
                  <c:v>8.9600000000000499E-2</c:v>
                </c:pt>
                <c:pt idx="1052">
                  <c:v>8.9600000000000499E-2</c:v>
                </c:pt>
                <c:pt idx="1053">
                  <c:v>8.9600000000000499E-2</c:v>
                </c:pt>
                <c:pt idx="1054">
                  <c:v>8.9600000000000499E-2</c:v>
                </c:pt>
                <c:pt idx="1055">
                  <c:v>8.9600000000000499E-2</c:v>
                </c:pt>
                <c:pt idx="1056">
                  <c:v>8.9600000000000499E-2</c:v>
                </c:pt>
                <c:pt idx="1057">
                  <c:v>8.9600000000000499E-2</c:v>
                </c:pt>
                <c:pt idx="1058">
                  <c:v>8.9900000000000202E-2</c:v>
                </c:pt>
                <c:pt idx="1059">
                  <c:v>8.9900000000000202E-2</c:v>
                </c:pt>
                <c:pt idx="1060">
                  <c:v>8.9900000000000202E-2</c:v>
                </c:pt>
                <c:pt idx="1061">
                  <c:v>8.9900000000000202E-2</c:v>
                </c:pt>
                <c:pt idx="1062">
                  <c:v>8.9900000000000202E-2</c:v>
                </c:pt>
                <c:pt idx="1063">
                  <c:v>8.9900000000000202E-2</c:v>
                </c:pt>
                <c:pt idx="1064">
                  <c:v>8.9900000000000202E-2</c:v>
                </c:pt>
                <c:pt idx="1065">
                  <c:v>8.9900000000000202E-2</c:v>
                </c:pt>
                <c:pt idx="1066">
                  <c:v>8.9900000000000202E-2</c:v>
                </c:pt>
                <c:pt idx="1067">
                  <c:v>8.9900000000000202E-2</c:v>
                </c:pt>
                <c:pt idx="1068">
                  <c:v>8.9900000000000202E-2</c:v>
                </c:pt>
                <c:pt idx="1069">
                  <c:v>8.9900000000000202E-2</c:v>
                </c:pt>
                <c:pt idx="1070">
                  <c:v>8.9900000000000202E-2</c:v>
                </c:pt>
                <c:pt idx="1071">
                  <c:v>8.9900000000000202E-2</c:v>
                </c:pt>
                <c:pt idx="1072">
                  <c:v>9.0399999999999994E-2</c:v>
                </c:pt>
                <c:pt idx="1073">
                  <c:v>9.0399999999999994E-2</c:v>
                </c:pt>
                <c:pt idx="1074">
                  <c:v>9.0399999999999994E-2</c:v>
                </c:pt>
                <c:pt idx="1075">
                  <c:v>9.0399999999999994E-2</c:v>
                </c:pt>
                <c:pt idx="1076">
                  <c:v>9.0399999999999994E-2</c:v>
                </c:pt>
                <c:pt idx="1077">
                  <c:v>9.0399999999999994E-2</c:v>
                </c:pt>
                <c:pt idx="1078">
                  <c:v>9.0399999999999994E-2</c:v>
                </c:pt>
                <c:pt idx="1079">
                  <c:v>9.0399999999999994E-2</c:v>
                </c:pt>
                <c:pt idx="1080">
                  <c:v>9.0399999999999994E-2</c:v>
                </c:pt>
              </c:numCache>
            </c:numRef>
          </c:val>
          <c:smooth val="0"/>
        </c:ser>
        <c:ser>
          <c:idx val="2"/>
          <c:order val="1"/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CVDMIST!$A$3:$A$1083</c:f>
              <c:numCache>
                <c:formatCode>General</c:formatCode>
                <c:ptCount val="10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</c:numCache>
            </c:numRef>
          </c:cat>
          <c:val>
            <c:numRef>
              <c:f>CVDMIST!$C$3:$C$1083</c:f>
              <c:numCache>
                <c:formatCode>General</c:formatCode>
                <c:ptCount val="1081"/>
                <c:pt idx="0">
                  <c:v>0</c:v>
                </c:pt>
                <c:pt idx="1">
                  <c:v>0</c:v>
                </c:pt>
                <c:pt idx="2">
                  <c:v>1.0000000000000099E-4</c:v>
                </c:pt>
                <c:pt idx="3">
                  <c:v>3.0000000000000198E-4</c:v>
                </c:pt>
                <c:pt idx="4">
                  <c:v>3.0000000000000198E-4</c:v>
                </c:pt>
                <c:pt idx="5">
                  <c:v>3.0000000000000198E-4</c:v>
                </c:pt>
                <c:pt idx="6">
                  <c:v>3.0000000000000198E-4</c:v>
                </c:pt>
                <c:pt idx="7">
                  <c:v>3.0000000000000198E-4</c:v>
                </c:pt>
                <c:pt idx="8">
                  <c:v>3.0000000000000198E-4</c:v>
                </c:pt>
                <c:pt idx="9">
                  <c:v>4.00000000000003E-4</c:v>
                </c:pt>
                <c:pt idx="10">
                  <c:v>6.0000000000000396E-4</c:v>
                </c:pt>
                <c:pt idx="11">
                  <c:v>9.0000000000000605E-4</c:v>
                </c:pt>
                <c:pt idx="12">
                  <c:v>1E-3</c:v>
                </c:pt>
                <c:pt idx="13">
                  <c:v>1.10000000000001E-3</c:v>
                </c:pt>
                <c:pt idx="14">
                  <c:v>1.10000000000001E-3</c:v>
                </c:pt>
                <c:pt idx="15">
                  <c:v>1.10000000000001E-3</c:v>
                </c:pt>
                <c:pt idx="16">
                  <c:v>1.4E-3</c:v>
                </c:pt>
                <c:pt idx="17">
                  <c:v>1.4E-3</c:v>
                </c:pt>
                <c:pt idx="18">
                  <c:v>1.4E-3</c:v>
                </c:pt>
                <c:pt idx="19">
                  <c:v>1.6000000000000101E-3</c:v>
                </c:pt>
                <c:pt idx="20">
                  <c:v>1.6000000000000101E-3</c:v>
                </c:pt>
                <c:pt idx="21">
                  <c:v>1.7000000000000101E-3</c:v>
                </c:pt>
                <c:pt idx="22">
                  <c:v>1.8000000000000099E-3</c:v>
                </c:pt>
                <c:pt idx="23">
                  <c:v>2E-3</c:v>
                </c:pt>
                <c:pt idx="24">
                  <c:v>2E-3</c:v>
                </c:pt>
                <c:pt idx="25">
                  <c:v>2E-3</c:v>
                </c:pt>
                <c:pt idx="26">
                  <c:v>2E-3</c:v>
                </c:pt>
                <c:pt idx="27">
                  <c:v>2E-3</c:v>
                </c:pt>
                <c:pt idx="28">
                  <c:v>2.1000000000000098E-3</c:v>
                </c:pt>
                <c:pt idx="29">
                  <c:v>2.3E-3</c:v>
                </c:pt>
                <c:pt idx="30">
                  <c:v>2.4000000000000102E-3</c:v>
                </c:pt>
                <c:pt idx="31">
                  <c:v>2.4000000000000102E-3</c:v>
                </c:pt>
                <c:pt idx="32">
                  <c:v>2.4000000000000102E-3</c:v>
                </c:pt>
                <c:pt idx="33">
                  <c:v>2.4000000000000102E-3</c:v>
                </c:pt>
                <c:pt idx="34">
                  <c:v>2.6000000000000198E-3</c:v>
                </c:pt>
                <c:pt idx="35">
                  <c:v>2.7000000000000201E-3</c:v>
                </c:pt>
                <c:pt idx="36">
                  <c:v>3.00000000000002E-3</c:v>
                </c:pt>
                <c:pt idx="37">
                  <c:v>3.00000000000002E-3</c:v>
                </c:pt>
                <c:pt idx="38">
                  <c:v>3.00000000000002E-3</c:v>
                </c:pt>
                <c:pt idx="39">
                  <c:v>3.00000000000002E-3</c:v>
                </c:pt>
                <c:pt idx="40">
                  <c:v>3.1000000000000198E-3</c:v>
                </c:pt>
                <c:pt idx="41">
                  <c:v>3.4000000000000202E-3</c:v>
                </c:pt>
                <c:pt idx="42">
                  <c:v>3.4000000000000202E-3</c:v>
                </c:pt>
                <c:pt idx="43">
                  <c:v>3.4000000000000202E-3</c:v>
                </c:pt>
                <c:pt idx="44">
                  <c:v>3.7000000000000301E-3</c:v>
                </c:pt>
                <c:pt idx="45">
                  <c:v>4.0000000000000096E-3</c:v>
                </c:pt>
                <c:pt idx="46">
                  <c:v>4.1000000000000003E-3</c:v>
                </c:pt>
                <c:pt idx="47">
                  <c:v>4.1000000000000003E-3</c:v>
                </c:pt>
                <c:pt idx="48">
                  <c:v>4.1000000000000003E-3</c:v>
                </c:pt>
                <c:pt idx="49">
                  <c:v>4.1000000000000003E-3</c:v>
                </c:pt>
                <c:pt idx="50">
                  <c:v>4.3000000000000104E-3</c:v>
                </c:pt>
                <c:pt idx="51">
                  <c:v>4.4000000000000202E-3</c:v>
                </c:pt>
                <c:pt idx="52">
                  <c:v>4.5999999999999999E-3</c:v>
                </c:pt>
                <c:pt idx="53">
                  <c:v>4.80000000000001E-3</c:v>
                </c:pt>
                <c:pt idx="54">
                  <c:v>5.0000000000000096E-3</c:v>
                </c:pt>
                <c:pt idx="55">
                  <c:v>5.0000000000000096E-3</c:v>
                </c:pt>
                <c:pt idx="56">
                  <c:v>5.0000000000000096E-3</c:v>
                </c:pt>
                <c:pt idx="57">
                  <c:v>5.0000000000000096E-3</c:v>
                </c:pt>
                <c:pt idx="58">
                  <c:v>5.1000000000000099E-3</c:v>
                </c:pt>
                <c:pt idx="59">
                  <c:v>5.3000000000000104E-3</c:v>
                </c:pt>
                <c:pt idx="60">
                  <c:v>5.3000000000000104E-3</c:v>
                </c:pt>
                <c:pt idx="61">
                  <c:v>5.4000000000000298E-3</c:v>
                </c:pt>
                <c:pt idx="62">
                  <c:v>5.4000000000000298E-3</c:v>
                </c:pt>
                <c:pt idx="63">
                  <c:v>5.5999999999999999E-3</c:v>
                </c:pt>
                <c:pt idx="64">
                  <c:v>5.5999999999999999E-3</c:v>
                </c:pt>
                <c:pt idx="65">
                  <c:v>5.5999999999999999E-3</c:v>
                </c:pt>
                <c:pt idx="66">
                  <c:v>5.5999999999999999E-3</c:v>
                </c:pt>
                <c:pt idx="67">
                  <c:v>5.7000000000000297E-3</c:v>
                </c:pt>
                <c:pt idx="68">
                  <c:v>5.7000000000000297E-3</c:v>
                </c:pt>
                <c:pt idx="69">
                  <c:v>5.7000000000000297E-3</c:v>
                </c:pt>
                <c:pt idx="70">
                  <c:v>5.7000000000000297E-3</c:v>
                </c:pt>
                <c:pt idx="71">
                  <c:v>5.8000000000000204E-3</c:v>
                </c:pt>
                <c:pt idx="72">
                  <c:v>5.8000000000000204E-3</c:v>
                </c:pt>
                <c:pt idx="73">
                  <c:v>5.8000000000000204E-3</c:v>
                </c:pt>
                <c:pt idx="74">
                  <c:v>5.8000000000000204E-3</c:v>
                </c:pt>
                <c:pt idx="75">
                  <c:v>5.8000000000000204E-3</c:v>
                </c:pt>
                <c:pt idx="76">
                  <c:v>5.8000000000000204E-3</c:v>
                </c:pt>
                <c:pt idx="77">
                  <c:v>5.8000000000000204E-3</c:v>
                </c:pt>
                <c:pt idx="78">
                  <c:v>5.8000000000000204E-3</c:v>
                </c:pt>
                <c:pt idx="79">
                  <c:v>6.0000000000000201E-3</c:v>
                </c:pt>
                <c:pt idx="80">
                  <c:v>6.0000000000000201E-3</c:v>
                </c:pt>
                <c:pt idx="81">
                  <c:v>6.1000000000000099E-3</c:v>
                </c:pt>
                <c:pt idx="82">
                  <c:v>6.4000000000000402E-3</c:v>
                </c:pt>
                <c:pt idx="83">
                  <c:v>6.5000000000000301E-3</c:v>
                </c:pt>
                <c:pt idx="84">
                  <c:v>6.5000000000000301E-3</c:v>
                </c:pt>
                <c:pt idx="85">
                  <c:v>6.7000000000000401E-3</c:v>
                </c:pt>
                <c:pt idx="86">
                  <c:v>6.7000000000000401E-3</c:v>
                </c:pt>
                <c:pt idx="87">
                  <c:v>6.7000000000000401E-3</c:v>
                </c:pt>
                <c:pt idx="88">
                  <c:v>6.80000000000003E-3</c:v>
                </c:pt>
                <c:pt idx="89">
                  <c:v>6.80000000000003E-3</c:v>
                </c:pt>
                <c:pt idx="90">
                  <c:v>6.80000000000003E-3</c:v>
                </c:pt>
                <c:pt idx="91">
                  <c:v>7.1000000000000099E-3</c:v>
                </c:pt>
                <c:pt idx="92">
                  <c:v>7.1000000000000099E-3</c:v>
                </c:pt>
                <c:pt idx="93">
                  <c:v>7.1000000000000099E-3</c:v>
                </c:pt>
                <c:pt idx="94">
                  <c:v>7.1000000000000099E-3</c:v>
                </c:pt>
                <c:pt idx="95">
                  <c:v>7.1000000000000099E-3</c:v>
                </c:pt>
                <c:pt idx="96">
                  <c:v>7.4000000000000498E-3</c:v>
                </c:pt>
                <c:pt idx="97">
                  <c:v>7.7000000000000401E-3</c:v>
                </c:pt>
                <c:pt idx="98">
                  <c:v>7.7000000000000401E-3</c:v>
                </c:pt>
                <c:pt idx="99">
                  <c:v>7.7000000000000401E-3</c:v>
                </c:pt>
                <c:pt idx="100">
                  <c:v>7.7000000000000401E-3</c:v>
                </c:pt>
                <c:pt idx="101">
                  <c:v>7.7000000000000401E-3</c:v>
                </c:pt>
                <c:pt idx="102">
                  <c:v>7.80000000000003E-3</c:v>
                </c:pt>
                <c:pt idx="103">
                  <c:v>8.0000000000000192E-3</c:v>
                </c:pt>
                <c:pt idx="104">
                  <c:v>8.0000000000000192E-3</c:v>
                </c:pt>
                <c:pt idx="105">
                  <c:v>8.0000000000000192E-3</c:v>
                </c:pt>
                <c:pt idx="106">
                  <c:v>8.0000000000000192E-3</c:v>
                </c:pt>
                <c:pt idx="107">
                  <c:v>8.0000000000000192E-3</c:v>
                </c:pt>
                <c:pt idx="108">
                  <c:v>8.0999999999999996E-3</c:v>
                </c:pt>
                <c:pt idx="109">
                  <c:v>8.4000000000000498E-3</c:v>
                </c:pt>
                <c:pt idx="110">
                  <c:v>8.4000000000000498E-3</c:v>
                </c:pt>
                <c:pt idx="111">
                  <c:v>8.5000000000000197E-3</c:v>
                </c:pt>
                <c:pt idx="112">
                  <c:v>8.5000000000000197E-3</c:v>
                </c:pt>
                <c:pt idx="113">
                  <c:v>8.5000000000000197E-3</c:v>
                </c:pt>
                <c:pt idx="114">
                  <c:v>8.5000000000000197E-3</c:v>
                </c:pt>
                <c:pt idx="115">
                  <c:v>8.5000000000000197E-3</c:v>
                </c:pt>
                <c:pt idx="116">
                  <c:v>8.5000000000000197E-3</c:v>
                </c:pt>
                <c:pt idx="117">
                  <c:v>8.8000000000000595E-3</c:v>
                </c:pt>
                <c:pt idx="118">
                  <c:v>8.8000000000000595E-3</c:v>
                </c:pt>
                <c:pt idx="119">
                  <c:v>8.8000000000000595E-3</c:v>
                </c:pt>
                <c:pt idx="120">
                  <c:v>8.8000000000000595E-3</c:v>
                </c:pt>
                <c:pt idx="121">
                  <c:v>9.0000000000000496E-3</c:v>
                </c:pt>
                <c:pt idx="122">
                  <c:v>9.0000000000000496E-3</c:v>
                </c:pt>
                <c:pt idx="123">
                  <c:v>9.0000000000000496E-3</c:v>
                </c:pt>
                <c:pt idx="124">
                  <c:v>9.0000000000000496E-3</c:v>
                </c:pt>
                <c:pt idx="125">
                  <c:v>9.1000000000000195E-3</c:v>
                </c:pt>
                <c:pt idx="126">
                  <c:v>9.30000000000006E-3</c:v>
                </c:pt>
                <c:pt idx="127">
                  <c:v>9.30000000000006E-3</c:v>
                </c:pt>
                <c:pt idx="128">
                  <c:v>9.4000000000000403E-3</c:v>
                </c:pt>
                <c:pt idx="129">
                  <c:v>9.4000000000000403E-3</c:v>
                </c:pt>
                <c:pt idx="130">
                  <c:v>9.4000000000000403E-3</c:v>
                </c:pt>
                <c:pt idx="131">
                  <c:v>9.4000000000000403E-3</c:v>
                </c:pt>
                <c:pt idx="132">
                  <c:v>9.5000000000000293E-3</c:v>
                </c:pt>
                <c:pt idx="133">
                  <c:v>0.01</c:v>
                </c:pt>
                <c:pt idx="134">
                  <c:v>0.01</c:v>
                </c:pt>
                <c:pt idx="135">
                  <c:v>1.01E-2</c:v>
                </c:pt>
                <c:pt idx="136">
                  <c:v>1.03E-2</c:v>
                </c:pt>
                <c:pt idx="137">
                  <c:v>1.03E-2</c:v>
                </c:pt>
                <c:pt idx="138">
                  <c:v>1.0500000000000001E-2</c:v>
                </c:pt>
                <c:pt idx="139">
                  <c:v>1.0500000000000001E-2</c:v>
                </c:pt>
                <c:pt idx="140">
                  <c:v>1.0500000000000001E-2</c:v>
                </c:pt>
                <c:pt idx="141">
                  <c:v>1.0500000000000001E-2</c:v>
                </c:pt>
                <c:pt idx="142">
                  <c:v>1.0699999999999999E-2</c:v>
                </c:pt>
                <c:pt idx="143">
                  <c:v>1.0699999999999999E-2</c:v>
                </c:pt>
                <c:pt idx="144">
                  <c:v>1.0699999999999999E-2</c:v>
                </c:pt>
                <c:pt idx="145">
                  <c:v>1.1100000000000099E-2</c:v>
                </c:pt>
                <c:pt idx="146">
                  <c:v>1.1100000000000099E-2</c:v>
                </c:pt>
                <c:pt idx="147">
                  <c:v>1.1100000000000099E-2</c:v>
                </c:pt>
                <c:pt idx="148">
                  <c:v>1.1299999999999999E-2</c:v>
                </c:pt>
                <c:pt idx="149">
                  <c:v>1.1299999999999999E-2</c:v>
                </c:pt>
                <c:pt idx="150">
                  <c:v>1.15000000000001E-2</c:v>
                </c:pt>
                <c:pt idx="151">
                  <c:v>1.15000000000001E-2</c:v>
                </c:pt>
                <c:pt idx="152">
                  <c:v>1.2E-2</c:v>
                </c:pt>
                <c:pt idx="153">
                  <c:v>1.2E-2</c:v>
                </c:pt>
                <c:pt idx="154">
                  <c:v>1.2E-2</c:v>
                </c:pt>
                <c:pt idx="155">
                  <c:v>1.2E-2</c:v>
                </c:pt>
                <c:pt idx="156">
                  <c:v>1.21E-2</c:v>
                </c:pt>
                <c:pt idx="157">
                  <c:v>1.21E-2</c:v>
                </c:pt>
                <c:pt idx="158">
                  <c:v>1.21E-2</c:v>
                </c:pt>
                <c:pt idx="159">
                  <c:v>1.21E-2</c:v>
                </c:pt>
                <c:pt idx="160">
                  <c:v>1.21E-2</c:v>
                </c:pt>
                <c:pt idx="161">
                  <c:v>1.21E-2</c:v>
                </c:pt>
                <c:pt idx="162">
                  <c:v>1.21E-2</c:v>
                </c:pt>
                <c:pt idx="163">
                  <c:v>1.24E-2</c:v>
                </c:pt>
                <c:pt idx="164">
                  <c:v>1.24E-2</c:v>
                </c:pt>
                <c:pt idx="165">
                  <c:v>1.24E-2</c:v>
                </c:pt>
                <c:pt idx="166">
                  <c:v>1.24E-2</c:v>
                </c:pt>
                <c:pt idx="167">
                  <c:v>1.24E-2</c:v>
                </c:pt>
                <c:pt idx="168">
                  <c:v>1.2500000000000001E-2</c:v>
                </c:pt>
                <c:pt idx="169">
                  <c:v>1.2699999999999999E-2</c:v>
                </c:pt>
                <c:pt idx="170">
                  <c:v>1.2699999999999999E-2</c:v>
                </c:pt>
                <c:pt idx="171">
                  <c:v>1.2699999999999999E-2</c:v>
                </c:pt>
                <c:pt idx="172">
                  <c:v>1.2800000000000001E-2</c:v>
                </c:pt>
                <c:pt idx="173">
                  <c:v>1.2800000000000001E-2</c:v>
                </c:pt>
                <c:pt idx="174">
                  <c:v>1.2800000000000001E-2</c:v>
                </c:pt>
                <c:pt idx="175">
                  <c:v>1.3100000000000099E-2</c:v>
                </c:pt>
                <c:pt idx="176">
                  <c:v>1.3299999999999999E-2</c:v>
                </c:pt>
                <c:pt idx="177">
                  <c:v>1.3400000000000099E-2</c:v>
                </c:pt>
                <c:pt idx="178">
                  <c:v>1.35000000000001E-2</c:v>
                </c:pt>
                <c:pt idx="179">
                  <c:v>1.3700000000000099E-2</c:v>
                </c:pt>
                <c:pt idx="180">
                  <c:v>1.3700000000000099E-2</c:v>
                </c:pt>
                <c:pt idx="181">
                  <c:v>1.3700000000000099E-2</c:v>
                </c:pt>
                <c:pt idx="182">
                  <c:v>1.38000000000001E-2</c:v>
                </c:pt>
                <c:pt idx="183">
                  <c:v>1.38000000000001E-2</c:v>
                </c:pt>
                <c:pt idx="184">
                  <c:v>1.4E-2</c:v>
                </c:pt>
                <c:pt idx="185">
                  <c:v>1.41E-2</c:v>
                </c:pt>
                <c:pt idx="186">
                  <c:v>1.41E-2</c:v>
                </c:pt>
                <c:pt idx="187">
                  <c:v>1.41E-2</c:v>
                </c:pt>
                <c:pt idx="188">
                  <c:v>1.43E-2</c:v>
                </c:pt>
                <c:pt idx="189">
                  <c:v>1.43E-2</c:v>
                </c:pt>
                <c:pt idx="190">
                  <c:v>1.43E-2</c:v>
                </c:pt>
                <c:pt idx="191">
                  <c:v>1.43E-2</c:v>
                </c:pt>
                <c:pt idx="192">
                  <c:v>1.44E-2</c:v>
                </c:pt>
                <c:pt idx="193">
                  <c:v>1.4500000000000001E-2</c:v>
                </c:pt>
                <c:pt idx="194">
                  <c:v>1.4500000000000001E-2</c:v>
                </c:pt>
                <c:pt idx="195">
                  <c:v>1.47E-2</c:v>
                </c:pt>
                <c:pt idx="196">
                  <c:v>1.4999999999999999E-2</c:v>
                </c:pt>
                <c:pt idx="197">
                  <c:v>1.4999999999999999E-2</c:v>
                </c:pt>
                <c:pt idx="198">
                  <c:v>1.5100000000000099E-2</c:v>
                </c:pt>
                <c:pt idx="199">
                  <c:v>1.5100000000000099E-2</c:v>
                </c:pt>
                <c:pt idx="200">
                  <c:v>1.5100000000000099E-2</c:v>
                </c:pt>
                <c:pt idx="201">
                  <c:v>1.5299999999999999E-2</c:v>
                </c:pt>
                <c:pt idx="202">
                  <c:v>1.5400000000000099E-2</c:v>
                </c:pt>
                <c:pt idx="203">
                  <c:v>1.5500000000000101E-2</c:v>
                </c:pt>
                <c:pt idx="204">
                  <c:v>1.5699999999999999E-2</c:v>
                </c:pt>
                <c:pt idx="205">
                  <c:v>1.5699999999999999E-2</c:v>
                </c:pt>
                <c:pt idx="206">
                  <c:v>1.5699999999999999E-2</c:v>
                </c:pt>
                <c:pt idx="207">
                  <c:v>1.5699999999999999E-2</c:v>
                </c:pt>
                <c:pt idx="208">
                  <c:v>1.5800000000000099E-2</c:v>
                </c:pt>
                <c:pt idx="209">
                  <c:v>1.5800000000000099E-2</c:v>
                </c:pt>
                <c:pt idx="210">
                  <c:v>1.5800000000000099E-2</c:v>
                </c:pt>
                <c:pt idx="211">
                  <c:v>1.6000000000000101E-2</c:v>
                </c:pt>
                <c:pt idx="212">
                  <c:v>1.6000000000000101E-2</c:v>
                </c:pt>
                <c:pt idx="213">
                  <c:v>1.6000000000000101E-2</c:v>
                </c:pt>
                <c:pt idx="214">
                  <c:v>1.6000000000000101E-2</c:v>
                </c:pt>
                <c:pt idx="215">
                  <c:v>1.6299999999999999E-2</c:v>
                </c:pt>
                <c:pt idx="216">
                  <c:v>1.6400000000000099E-2</c:v>
                </c:pt>
                <c:pt idx="217">
                  <c:v>1.6500000000000101E-2</c:v>
                </c:pt>
                <c:pt idx="218">
                  <c:v>1.6799999999999999E-2</c:v>
                </c:pt>
                <c:pt idx="219">
                  <c:v>1.6799999999999999E-2</c:v>
                </c:pt>
                <c:pt idx="220">
                  <c:v>1.6799999999999999E-2</c:v>
                </c:pt>
                <c:pt idx="221">
                  <c:v>1.7299999999999999E-2</c:v>
                </c:pt>
                <c:pt idx="222">
                  <c:v>1.7299999999999999E-2</c:v>
                </c:pt>
                <c:pt idx="223">
                  <c:v>1.7400000000000099E-2</c:v>
                </c:pt>
                <c:pt idx="224">
                  <c:v>1.7700000000000101E-2</c:v>
                </c:pt>
                <c:pt idx="225">
                  <c:v>1.7700000000000101E-2</c:v>
                </c:pt>
                <c:pt idx="226">
                  <c:v>1.7700000000000101E-2</c:v>
                </c:pt>
                <c:pt idx="227">
                  <c:v>1.7700000000000101E-2</c:v>
                </c:pt>
                <c:pt idx="228">
                  <c:v>1.7700000000000101E-2</c:v>
                </c:pt>
                <c:pt idx="229">
                  <c:v>1.7700000000000101E-2</c:v>
                </c:pt>
                <c:pt idx="230">
                  <c:v>1.8000000000000099E-2</c:v>
                </c:pt>
                <c:pt idx="231">
                  <c:v>1.8100000000000099E-2</c:v>
                </c:pt>
                <c:pt idx="232">
                  <c:v>1.8100000000000099E-2</c:v>
                </c:pt>
                <c:pt idx="233">
                  <c:v>1.8300000000000101E-2</c:v>
                </c:pt>
                <c:pt idx="234">
                  <c:v>1.8300000000000101E-2</c:v>
                </c:pt>
                <c:pt idx="235">
                  <c:v>1.8300000000000101E-2</c:v>
                </c:pt>
                <c:pt idx="236">
                  <c:v>1.84000000000001E-2</c:v>
                </c:pt>
                <c:pt idx="237">
                  <c:v>1.84000000000001E-2</c:v>
                </c:pt>
                <c:pt idx="238">
                  <c:v>1.8700000000000098E-2</c:v>
                </c:pt>
                <c:pt idx="239">
                  <c:v>1.8800000000000101E-2</c:v>
                </c:pt>
                <c:pt idx="240">
                  <c:v>1.8800000000000101E-2</c:v>
                </c:pt>
                <c:pt idx="241">
                  <c:v>1.8800000000000101E-2</c:v>
                </c:pt>
                <c:pt idx="242">
                  <c:v>1.90000000000001E-2</c:v>
                </c:pt>
                <c:pt idx="243">
                  <c:v>1.90000000000001E-2</c:v>
                </c:pt>
                <c:pt idx="244">
                  <c:v>1.9099999999999999E-2</c:v>
                </c:pt>
                <c:pt idx="245">
                  <c:v>1.9300000000000098E-2</c:v>
                </c:pt>
                <c:pt idx="246">
                  <c:v>1.9400000000000101E-2</c:v>
                </c:pt>
                <c:pt idx="247">
                  <c:v>1.9400000000000101E-2</c:v>
                </c:pt>
                <c:pt idx="248">
                  <c:v>1.9400000000000101E-2</c:v>
                </c:pt>
                <c:pt idx="249">
                  <c:v>1.9500000000000101E-2</c:v>
                </c:pt>
                <c:pt idx="250">
                  <c:v>1.9500000000000101E-2</c:v>
                </c:pt>
                <c:pt idx="251">
                  <c:v>1.9500000000000101E-2</c:v>
                </c:pt>
                <c:pt idx="252">
                  <c:v>1.9500000000000101E-2</c:v>
                </c:pt>
                <c:pt idx="253">
                  <c:v>1.9500000000000101E-2</c:v>
                </c:pt>
                <c:pt idx="254">
                  <c:v>1.9500000000000101E-2</c:v>
                </c:pt>
                <c:pt idx="255">
                  <c:v>1.9800000000000099E-2</c:v>
                </c:pt>
                <c:pt idx="256">
                  <c:v>1.9800000000000099E-2</c:v>
                </c:pt>
                <c:pt idx="257">
                  <c:v>1.9800000000000099E-2</c:v>
                </c:pt>
                <c:pt idx="258">
                  <c:v>1.9800000000000099E-2</c:v>
                </c:pt>
                <c:pt idx="259">
                  <c:v>1.9800000000000099E-2</c:v>
                </c:pt>
                <c:pt idx="260">
                  <c:v>1.9800000000000099E-2</c:v>
                </c:pt>
                <c:pt idx="261">
                  <c:v>1.9800000000000099E-2</c:v>
                </c:pt>
                <c:pt idx="262">
                  <c:v>1.9800000000000099E-2</c:v>
                </c:pt>
                <c:pt idx="263">
                  <c:v>1.9800000000000099E-2</c:v>
                </c:pt>
                <c:pt idx="264">
                  <c:v>0.02</c:v>
                </c:pt>
                <c:pt idx="265">
                  <c:v>0.02</c:v>
                </c:pt>
                <c:pt idx="266">
                  <c:v>2.01E-2</c:v>
                </c:pt>
                <c:pt idx="267">
                  <c:v>2.01E-2</c:v>
                </c:pt>
                <c:pt idx="268">
                  <c:v>2.01E-2</c:v>
                </c:pt>
                <c:pt idx="269">
                  <c:v>2.0299999999999999E-2</c:v>
                </c:pt>
                <c:pt idx="270">
                  <c:v>2.0299999999999999E-2</c:v>
                </c:pt>
                <c:pt idx="271">
                  <c:v>2.0400000000000001E-2</c:v>
                </c:pt>
                <c:pt idx="272">
                  <c:v>2.0400000000000001E-2</c:v>
                </c:pt>
                <c:pt idx="273">
                  <c:v>2.0400000000000001E-2</c:v>
                </c:pt>
                <c:pt idx="274">
                  <c:v>2.0400000000000001E-2</c:v>
                </c:pt>
                <c:pt idx="275">
                  <c:v>2.0400000000000001E-2</c:v>
                </c:pt>
                <c:pt idx="276">
                  <c:v>2.07E-2</c:v>
                </c:pt>
                <c:pt idx="277">
                  <c:v>2.0799999999999999E-2</c:v>
                </c:pt>
                <c:pt idx="278">
                  <c:v>2.1100000000000001E-2</c:v>
                </c:pt>
                <c:pt idx="279">
                  <c:v>2.1299999999999999E-2</c:v>
                </c:pt>
                <c:pt idx="280">
                  <c:v>2.1299999999999999E-2</c:v>
                </c:pt>
                <c:pt idx="281">
                  <c:v>2.1400000000000099E-2</c:v>
                </c:pt>
                <c:pt idx="282">
                  <c:v>2.1600000000000098E-2</c:v>
                </c:pt>
                <c:pt idx="283">
                  <c:v>2.1600000000000098E-2</c:v>
                </c:pt>
                <c:pt idx="284">
                  <c:v>2.1700000000000001E-2</c:v>
                </c:pt>
                <c:pt idx="285">
                  <c:v>2.1800000000000101E-2</c:v>
                </c:pt>
                <c:pt idx="286">
                  <c:v>2.2000000000000099E-2</c:v>
                </c:pt>
                <c:pt idx="287">
                  <c:v>2.2000000000000099E-2</c:v>
                </c:pt>
                <c:pt idx="288">
                  <c:v>2.2000000000000099E-2</c:v>
                </c:pt>
                <c:pt idx="289">
                  <c:v>2.23E-2</c:v>
                </c:pt>
                <c:pt idx="290">
                  <c:v>2.23E-2</c:v>
                </c:pt>
                <c:pt idx="291">
                  <c:v>2.23E-2</c:v>
                </c:pt>
                <c:pt idx="292">
                  <c:v>2.23E-2</c:v>
                </c:pt>
                <c:pt idx="293">
                  <c:v>2.23E-2</c:v>
                </c:pt>
                <c:pt idx="294">
                  <c:v>2.23E-2</c:v>
                </c:pt>
                <c:pt idx="295">
                  <c:v>2.23E-2</c:v>
                </c:pt>
                <c:pt idx="296">
                  <c:v>2.2600000000000099E-2</c:v>
                </c:pt>
                <c:pt idx="297">
                  <c:v>2.2700000000000001E-2</c:v>
                </c:pt>
                <c:pt idx="298">
                  <c:v>2.2700000000000001E-2</c:v>
                </c:pt>
                <c:pt idx="299">
                  <c:v>2.2800000000000199E-2</c:v>
                </c:pt>
                <c:pt idx="300">
                  <c:v>2.3E-2</c:v>
                </c:pt>
                <c:pt idx="301">
                  <c:v>2.3300000000000001E-2</c:v>
                </c:pt>
                <c:pt idx="302">
                  <c:v>2.3300000000000001E-2</c:v>
                </c:pt>
                <c:pt idx="303">
                  <c:v>2.3599999999999999E-2</c:v>
                </c:pt>
                <c:pt idx="304">
                  <c:v>2.3599999999999999E-2</c:v>
                </c:pt>
                <c:pt idx="305">
                  <c:v>2.3599999999999999E-2</c:v>
                </c:pt>
                <c:pt idx="306">
                  <c:v>2.3699999999999999E-2</c:v>
                </c:pt>
                <c:pt idx="307">
                  <c:v>2.4E-2</c:v>
                </c:pt>
                <c:pt idx="308">
                  <c:v>2.4E-2</c:v>
                </c:pt>
                <c:pt idx="309">
                  <c:v>2.41E-2</c:v>
                </c:pt>
                <c:pt idx="310">
                  <c:v>2.41E-2</c:v>
                </c:pt>
                <c:pt idx="311">
                  <c:v>2.41E-2</c:v>
                </c:pt>
                <c:pt idx="312">
                  <c:v>2.41E-2</c:v>
                </c:pt>
                <c:pt idx="313">
                  <c:v>2.41E-2</c:v>
                </c:pt>
                <c:pt idx="314">
                  <c:v>2.41E-2</c:v>
                </c:pt>
                <c:pt idx="315">
                  <c:v>2.41E-2</c:v>
                </c:pt>
                <c:pt idx="316">
                  <c:v>2.41E-2</c:v>
                </c:pt>
                <c:pt idx="317">
                  <c:v>2.41E-2</c:v>
                </c:pt>
                <c:pt idx="318">
                  <c:v>2.4299999999999999E-2</c:v>
                </c:pt>
                <c:pt idx="319">
                  <c:v>2.4299999999999999E-2</c:v>
                </c:pt>
                <c:pt idx="320">
                  <c:v>2.4400000000000002E-2</c:v>
                </c:pt>
                <c:pt idx="321">
                  <c:v>2.4400000000000002E-2</c:v>
                </c:pt>
                <c:pt idx="322">
                  <c:v>2.4400000000000002E-2</c:v>
                </c:pt>
                <c:pt idx="323">
                  <c:v>2.4400000000000002E-2</c:v>
                </c:pt>
                <c:pt idx="324">
                  <c:v>2.46E-2</c:v>
                </c:pt>
                <c:pt idx="325">
                  <c:v>2.46E-2</c:v>
                </c:pt>
                <c:pt idx="326">
                  <c:v>2.46E-2</c:v>
                </c:pt>
                <c:pt idx="327">
                  <c:v>2.47E-2</c:v>
                </c:pt>
                <c:pt idx="328">
                  <c:v>2.4799999999999999E-2</c:v>
                </c:pt>
                <c:pt idx="329">
                  <c:v>2.4799999999999999E-2</c:v>
                </c:pt>
                <c:pt idx="330">
                  <c:v>2.5100000000000001E-2</c:v>
                </c:pt>
                <c:pt idx="331">
                  <c:v>2.5100000000000001E-2</c:v>
                </c:pt>
                <c:pt idx="332">
                  <c:v>2.5100000000000001E-2</c:v>
                </c:pt>
                <c:pt idx="333">
                  <c:v>2.53E-2</c:v>
                </c:pt>
                <c:pt idx="334">
                  <c:v>2.54000000000001E-2</c:v>
                </c:pt>
                <c:pt idx="335">
                  <c:v>2.5600000000000098E-2</c:v>
                </c:pt>
                <c:pt idx="336">
                  <c:v>2.5600000000000098E-2</c:v>
                </c:pt>
                <c:pt idx="337">
                  <c:v>2.5600000000000098E-2</c:v>
                </c:pt>
                <c:pt idx="338">
                  <c:v>2.5600000000000098E-2</c:v>
                </c:pt>
                <c:pt idx="339">
                  <c:v>2.5600000000000098E-2</c:v>
                </c:pt>
                <c:pt idx="340">
                  <c:v>2.5600000000000098E-2</c:v>
                </c:pt>
                <c:pt idx="341">
                  <c:v>2.5700000000000001E-2</c:v>
                </c:pt>
                <c:pt idx="342">
                  <c:v>2.5899999999999999E-2</c:v>
                </c:pt>
                <c:pt idx="343">
                  <c:v>2.5899999999999999E-2</c:v>
                </c:pt>
                <c:pt idx="344">
                  <c:v>2.5899999999999999E-2</c:v>
                </c:pt>
                <c:pt idx="345">
                  <c:v>2.5899999999999999E-2</c:v>
                </c:pt>
                <c:pt idx="346">
                  <c:v>2.5899999999999999E-2</c:v>
                </c:pt>
                <c:pt idx="347">
                  <c:v>2.6100000000000002E-2</c:v>
                </c:pt>
                <c:pt idx="348">
                  <c:v>2.6100000000000002E-2</c:v>
                </c:pt>
                <c:pt idx="349">
                  <c:v>2.6100000000000002E-2</c:v>
                </c:pt>
                <c:pt idx="350">
                  <c:v>2.6300000000000101E-2</c:v>
                </c:pt>
                <c:pt idx="351">
                  <c:v>2.6300000000000101E-2</c:v>
                </c:pt>
                <c:pt idx="352">
                  <c:v>2.6300000000000101E-2</c:v>
                </c:pt>
                <c:pt idx="353">
                  <c:v>2.6300000000000101E-2</c:v>
                </c:pt>
                <c:pt idx="354">
                  <c:v>2.6300000000000101E-2</c:v>
                </c:pt>
                <c:pt idx="355">
                  <c:v>2.6400000000000201E-2</c:v>
                </c:pt>
                <c:pt idx="356">
                  <c:v>2.6400000000000201E-2</c:v>
                </c:pt>
                <c:pt idx="357">
                  <c:v>2.6400000000000201E-2</c:v>
                </c:pt>
                <c:pt idx="358">
                  <c:v>2.6700000000000002E-2</c:v>
                </c:pt>
                <c:pt idx="359">
                  <c:v>2.69E-2</c:v>
                </c:pt>
                <c:pt idx="360">
                  <c:v>2.7000000000000201E-2</c:v>
                </c:pt>
                <c:pt idx="361">
                  <c:v>2.71000000000001E-2</c:v>
                </c:pt>
                <c:pt idx="362">
                  <c:v>2.71000000000001E-2</c:v>
                </c:pt>
                <c:pt idx="363">
                  <c:v>2.71000000000001E-2</c:v>
                </c:pt>
                <c:pt idx="364">
                  <c:v>2.7300000000000098E-2</c:v>
                </c:pt>
                <c:pt idx="365">
                  <c:v>2.7300000000000098E-2</c:v>
                </c:pt>
                <c:pt idx="366">
                  <c:v>2.7400000000000199E-2</c:v>
                </c:pt>
                <c:pt idx="367">
                  <c:v>2.7600000000000201E-2</c:v>
                </c:pt>
                <c:pt idx="368">
                  <c:v>2.7600000000000201E-2</c:v>
                </c:pt>
                <c:pt idx="369">
                  <c:v>2.7600000000000201E-2</c:v>
                </c:pt>
                <c:pt idx="370">
                  <c:v>2.7600000000000201E-2</c:v>
                </c:pt>
                <c:pt idx="371">
                  <c:v>2.7600000000000201E-2</c:v>
                </c:pt>
                <c:pt idx="372">
                  <c:v>2.7600000000000201E-2</c:v>
                </c:pt>
                <c:pt idx="373">
                  <c:v>2.77000000000001E-2</c:v>
                </c:pt>
                <c:pt idx="374">
                  <c:v>2.81E-2</c:v>
                </c:pt>
                <c:pt idx="375">
                  <c:v>2.81E-2</c:v>
                </c:pt>
                <c:pt idx="376">
                  <c:v>2.81E-2</c:v>
                </c:pt>
                <c:pt idx="377">
                  <c:v>2.8299999999999999E-2</c:v>
                </c:pt>
                <c:pt idx="378">
                  <c:v>2.8400000000000002E-2</c:v>
                </c:pt>
                <c:pt idx="379">
                  <c:v>2.8400000000000002E-2</c:v>
                </c:pt>
                <c:pt idx="380">
                  <c:v>2.8400000000000002E-2</c:v>
                </c:pt>
                <c:pt idx="381">
                  <c:v>2.8400000000000002E-2</c:v>
                </c:pt>
                <c:pt idx="382">
                  <c:v>2.86E-2</c:v>
                </c:pt>
                <c:pt idx="383">
                  <c:v>2.86E-2</c:v>
                </c:pt>
                <c:pt idx="384">
                  <c:v>2.87E-2</c:v>
                </c:pt>
                <c:pt idx="385">
                  <c:v>2.87E-2</c:v>
                </c:pt>
                <c:pt idx="386">
                  <c:v>2.9000000000000099E-2</c:v>
                </c:pt>
                <c:pt idx="387">
                  <c:v>2.92E-2</c:v>
                </c:pt>
                <c:pt idx="388">
                  <c:v>2.93E-2</c:v>
                </c:pt>
                <c:pt idx="389">
                  <c:v>2.9399999999999999E-2</c:v>
                </c:pt>
                <c:pt idx="390">
                  <c:v>2.9399999999999999E-2</c:v>
                </c:pt>
                <c:pt idx="391">
                  <c:v>2.9399999999999999E-2</c:v>
                </c:pt>
                <c:pt idx="392">
                  <c:v>2.9399999999999999E-2</c:v>
                </c:pt>
                <c:pt idx="393">
                  <c:v>2.9399999999999999E-2</c:v>
                </c:pt>
                <c:pt idx="394">
                  <c:v>2.9600000000000098E-2</c:v>
                </c:pt>
                <c:pt idx="395">
                  <c:v>2.9700000000000001E-2</c:v>
                </c:pt>
                <c:pt idx="396">
                  <c:v>2.9899999999999999E-2</c:v>
                </c:pt>
                <c:pt idx="397">
                  <c:v>2.9899999999999999E-2</c:v>
                </c:pt>
                <c:pt idx="398">
                  <c:v>2.9899999999999999E-2</c:v>
                </c:pt>
                <c:pt idx="399">
                  <c:v>2.9899999999999999E-2</c:v>
                </c:pt>
                <c:pt idx="400">
                  <c:v>2.9899999999999999E-2</c:v>
                </c:pt>
                <c:pt idx="401">
                  <c:v>2.9899999999999999E-2</c:v>
                </c:pt>
                <c:pt idx="402">
                  <c:v>2.9899999999999999E-2</c:v>
                </c:pt>
                <c:pt idx="403">
                  <c:v>2.9899999999999999E-2</c:v>
                </c:pt>
                <c:pt idx="404">
                  <c:v>2.9899999999999999E-2</c:v>
                </c:pt>
                <c:pt idx="405">
                  <c:v>2.9899999999999999E-2</c:v>
                </c:pt>
                <c:pt idx="406">
                  <c:v>2.9899999999999999E-2</c:v>
                </c:pt>
                <c:pt idx="407">
                  <c:v>3.0200000000000098E-2</c:v>
                </c:pt>
                <c:pt idx="408">
                  <c:v>3.0200000000000098E-2</c:v>
                </c:pt>
                <c:pt idx="409">
                  <c:v>3.0200000000000098E-2</c:v>
                </c:pt>
                <c:pt idx="410">
                  <c:v>3.0200000000000098E-2</c:v>
                </c:pt>
                <c:pt idx="411">
                  <c:v>3.0200000000000098E-2</c:v>
                </c:pt>
                <c:pt idx="412">
                  <c:v>3.0200000000000098E-2</c:v>
                </c:pt>
                <c:pt idx="413">
                  <c:v>3.0300000000000001E-2</c:v>
                </c:pt>
                <c:pt idx="414">
                  <c:v>3.0300000000000001E-2</c:v>
                </c:pt>
                <c:pt idx="415">
                  <c:v>3.0300000000000001E-2</c:v>
                </c:pt>
                <c:pt idx="416">
                  <c:v>3.0400000000000101E-2</c:v>
                </c:pt>
                <c:pt idx="417">
                  <c:v>3.0400000000000101E-2</c:v>
                </c:pt>
                <c:pt idx="418">
                  <c:v>3.0600000000000099E-2</c:v>
                </c:pt>
                <c:pt idx="419">
                  <c:v>3.0700000000000002E-2</c:v>
                </c:pt>
                <c:pt idx="420">
                  <c:v>3.0700000000000002E-2</c:v>
                </c:pt>
                <c:pt idx="421">
                  <c:v>3.0700000000000002E-2</c:v>
                </c:pt>
                <c:pt idx="422">
                  <c:v>3.0700000000000002E-2</c:v>
                </c:pt>
                <c:pt idx="423">
                  <c:v>3.0700000000000002E-2</c:v>
                </c:pt>
                <c:pt idx="424">
                  <c:v>3.0700000000000002E-2</c:v>
                </c:pt>
                <c:pt idx="425">
                  <c:v>3.0700000000000002E-2</c:v>
                </c:pt>
                <c:pt idx="426">
                  <c:v>3.09E-2</c:v>
                </c:pt>
                <c:pt idx="427">
                  <c:v>3.09E-2</c:v>
                </c:pt>
                <c:pt idx="428">
                  <c:v>3.09E-2</c:v>
                </c:pt>
                <c:pt idx="429">
                  <c:v>3.09E-2</c:v>
                </c:pt>
                <c:pt idx="430">
                  <c:v>3.09E-2</c:v>
                </c:pt>
                <c:pt idx="431">
                  <c:v>3.09E-2</c:v>
                </c:pt>
                <c:pt idx="432">
                  <c:v>3.09E-2</c:v>
                </c:pt>
                <c:pt idx="433">
                  <c:v>3.1200000000000099E-2</c:v>
                </c:pt>
                <c:pt idx="434">
                  <c:v>3.1200000000000099E-2</c:v>
                </c:pt>
                <c:pt idx="435">
                  <c:v>3.1300000000000001E-2</c:v>
                </c:pt>
                <c:pt idx="436">
                  <c:v>3.1300000000000001E-2</c:v>
                </c:pt>
                <c:pt idx="437">
                  <c:v>3.1300000000000001E-2</c:v>
                </c:pt>
                <c:pt idx="438">
                  <c:v>3.1700000000000103E-2</c:v>
                </c:pt>
                <c:pt idx="439">
                  <c:v>3.1700000000000103E-2</c:v>
                </c:pt>
                <c:pt idx="440">
                  <c:v>3.1700000000000103E-2</c:v>
                </c:pt>
                <c:pt idx="441">
                  <c:v>3.1700000000000103E-2</c:v>
                </c:pt>
                <c:pt idx="442">
                  <c:v>3.1700000000000103E-2</c:v>
                </c:pt>
                <c:pt idx="443">
                  <c:v>3.1899999999999998E-2</c:v>
                </c:pt>
                <c:pt idx="444">
                  <c:v>3.2000000000000202E-2</c:v>
                </c:pt>
                <c:pt idx="445">
                  <c:v>3.2000000000000202E-2</c:v>
                </c:pt>
                <c:pt idx="446">
                  <c:v>3.2000000000000202E-2</c:v>
                </c:pt>
                <c:pt idx="447">
                  <c:v>3.2000000000000202E-2</c:v>
                </c:pt>
                <c:pt idx="448">
                  <c:v>3.2000000000000202E-2</c:v>
                </c:pt>
                <c:pt idx="449">
                  <c:v>3.2000000000000202E-2</c:v>
                </c:pt>
                <c:pt idx="450">
                  <c:v>3.2200000000000201E-2</c:v>
                </c:pt>
                <c:pt idx="451">
                  <c:v>3.2300000000000002E-2</c:v>
                </c:pt>
                <c:pt idx="452">
                  <c:v>3.2300000000000002E-2</c:v>
                </c:pt>
                <c:pt idx="453">
                  <c:v>3.2700000000000097E-2</c:v>
                </c:pt>
                <c:pt idx="454">
                  <c:v>3.2700000000000097E-2</c:v>
                </c:pt>
                <c:pt idx="455">
                  <c:v>3.2700000000000097E-2</c:v>
                </c:pt>
                <c:pt idx="456">
                  <c:v>3.3000000000000002E-2</c:v>
                </c:pt>
                <c:pt idx="457">
                  <c:v>3.32E-2</c:v>
                </c:pt>
                <c:pt idx="458">
                  <c:v>3.3599999999999998E-2</c:v>
                </c:pt>
                <c:pt idx="459">
                  <c:v>3.3599999999999998E-2</c:v>
                </c:pt>
                <c:pt idx="460">
                  <c:v>3.3599999999999998E-2</c:v>
                </c:pt>
                <c:pt idx="461">
                  <c:v>3.3599999999999998E-2</c:v>
                </c:pt>
                <c:pt idx="462">
                  <c:v>3.3599999999999998E-2</c:v>
                </c:pt>
                <c:pt idx="463">
                  <c:v>3.3799999999999997E-2</c:v>
                </c:pt>
                <c:pt idx="464">
                  <c:v>3.3799999999999997E-2</c:v>
                </c:pt>
                <c:pt idx="465">
                  <c:v>3.39E-2</c:v>
                </c:pt>
                <c:pt idx="466">
                  <c:v>3.39E-2</c:v>
                </c:pt>
                <c:pt idx="467">
                  <c:v>3.4200000000000098E-2</c:v>
                </c:pt>
                <c:pt idx="468">
                  <c:v>3.4200000000000098E-2</c:v>
                </c:pt>
                <c:pt idx="469">
                  <c:v>3.4299999999999997E-2</c:v>
                </c:pt>
                <c:pt idx="470">
                  <c:v>3.4500000000000003E-2</c:v>
                </c:pt>
                <c:pt idx="471">
                  <c:v>3.4500000000000003E-2</c:v>
                </c:pt>
                <c:pt idx="472">
                  <c:v>3.4500000000000003E-2</c:v>
                </c:pt>
                <c:pt idx="473">
                  <c:v>3.4500000000000003E-2</c:v>
                </c:pt>
                <c:pt idx="474">
                  <c:v>3.4500000000000003E-2</c:v>
                </c:pt>
                <c:pt idx="475">
                  <c:v>3.4599999999999999E-2</c:v>
                </c:pt>
                <c:pt idx="476">
                  <c:v>3.4599999999999999E-2</c:v>
                </c:pt>
                <c:pt idx="477">
                  <c:v>3.4599999999999999E-2</c:v>
                </c:pt>
                <c:pt idx="478">
                  <c:v>3.4800000000000102E-2</c:v>
                </c:pt>
                <c:pt idx="479">
                  <c:v>3.4800000000000102E-2</c:v>
                </c:pt>
                <c:pt idx="480">
                  <c:v>3.49E-2</c:v>
                </c:pt>
                <c:pt idx="481">
                  <c:v>3.49E-2</c:v>
                </c:pt>
                <c:pt idx="482">
                  <c:v>3.50000000000001E-2</c:v>
                </c:pt>
                <c:pt idx="483">
                  <c:v>3.50000000000001E-2</c:v>
                </c:pt>
                <c:pt idx="484">
                  <c:v>3.50000000000001E-2</c:v>
                </c:pt>
                <c:pt idx="485">
                  <c:v>3.50000000000001E-2</c:v>
                </c:pt>
                <c:pt idx="486">
                  <c:v>3.5200000000000099E-2</c:v>
                </c:pt>
                <c:pt idx="487">
                  <c:v>3.5299999999999998E-2</c:v>
                </c:pt>
                <c:pt idx="488">
                  <c:v>3.5299999999999998E-2</c:v>
                </c:pt>
                <c:pt idx="489">
                  <c:v>3.5299999999999998E-2</c:v>
                </c:pt>
                <c:pt idx="490">
                  <c:v>3.5499999999999997E-2</c:v>
                </c:pt>
                <c:pt idx="491">
                  <c:v>3.5499999999999997E-2</c:v>
                </c:pt>
                <c:pt idx="492">
                  <c:v>3.5600000000000097E-2</c:v>
                </c:pt>
                <c:pt idx="493">
                  <c:v>3.5600000000000097E-2</c:v>
                </c:pt>
                <c:pt idx="494">
                  <c:v>3.5800000000000103E-2</c:v>
                </c:pt>
                <c:pt idx="495">
                  <c:v>3.5900000000000098E-2</c:v>
                </c:pt>
                <c:pt idx="496">
                  <c:v>3.61E-2</c:v>
                </c:pt>
                <c:pt idx="497">
                  <c:v>3.6200000000000197E-2</c:v>
                </c:pt>
                <c:pt idx="498">
                  <c:v>3.6300000000000103E-2</c:v>
                </c:pt>
                <c:pt idx="499">
                  <c:v>3.6300000000000103E-2</c:v>
                </c:pt>
                <c:pt idx="500">
                  <c:v>3.6300000000000103E-2</c:v>
                </c:pt>
                <c:pt idx="501">
                  <c:v>3.6300000000000103E-2</c:v>
                </c:pt>
                <c:pt idx="502">
                  <c:v>3.6500000000000102E-2</c:v>
                </c:pt>
                <c:pt idx="503">
                  <c:v>3.6500000000000102E-2</c:v>
                </c:pt>
                <c:pt idx="504">
                  <c:v>3.6600000000000202E-2</c:v>
                </c:pt>
                <c:pt idx="505">
                  <c:v>3.6600000000000202E-2</c:v>
                </c:pt>
                <c:pt idx="506">
                  <c:v>3.6800000000000201E-2</c:v>
                </c:pt>
                <c:pt idx="507">
                  <c:v>3.6800000000000201E-2</c:v>
                </c:pt>
                <c:pt idx="508">
                  <c:v>3.6900000000000099E-2</c:v>
                </c:pt>
                <c:pt idx="509">
                  <c:v>3.6900000000000099E-2</c:v>
                </c:pt>
                <c:pt idx="510">
                  <c:v>3.6900000000000099E-2</c:v>
                </c:pt>
                <c:pt idx="511">
                  <c:v>3.6900000000000099E-2</c:v>
                </c:pt>
                <c:pt idx="512">
                  <c:v>3.7100000000000098E-2</c:v>
                </c:pt>
                <c:pt idx="513">
                  <c:v>3.7200000000000198E-2</c:v>
                </c:pt>
                <c:pt idx="514">
                  <c:v>3.7200000000000198E-2</c:v>
                </c:pt>
                <c:pt idx="515">
                  <c:v>3.7200000000000198E-2</c:v>
                </c:pt>
                <c:pt idx="516">
                  <c:v>3.7400000000000197E-2</c:v>
                </c:pt>
                <c:pt idx="517">
                  <c:v>3.7500000000000103E-2</c:v>
                </c:pt>
                <c:pt idx="518">
                  <c:v>3.7500000000000103E-2</c:v>
                </c:pt>
                <c:pt idx="519">
                  <c:v>3.7500000000000103E-2</c:v>
                </c:pt>
                <c:pt idx="520">
                  <c:v>3.7500000000000103E-2</c:v>
                </c:pt>
                <c:pt idx="521">
                  <c:v>3.7500000000000103E-2</c:v>
                </c:pt>
                <c:pt idx="522">
                  <c:v>3.7500000000000103E-2</c:v>
                </c:pt>
                <c:pt idx="523">
                  <c:v>3.7500000000000103E-2</c:v>
                </c:pt>
                <c:pt idx="524">
                  <c:v>3.7600000000000203E-2</c:v>
                </c:pt>
                <c:pt idx="525">
                  <c:v>3.7600000000000203E-2</c:v>
                </c:pt>
                <c:pt idx="526">
                  <c:v>3.7600000000000203E-2</c:v>
                </c:pt>
                <c:pt idx="527">
                  <c:v>3.7600000000000203E-2</c:v>
                </c:pt>
                <c:pt idx="528">
                  <c:v>3.7800000000000201E-2</c:v>
                </c:pt>
                <c:pt idx="529">
                  <c:v>3.7800000000000201E-2</c:v>
                </c:pt>
                <c:pt idx="530">
                  <c:v>3.7800000000000201E-2</c:v>
                </c:pt>
                <c:pt idx="531">
                  <c:v>3.7900000000000197E-2</c:v>
                </c:pt>
                <c:pt idx="532">
                  <c:v>3.7900000000000197E-2</c:v>
                </c:pt>
                <c:pt idx="533">
                  <c:v>3.8199999999999998E-2</c:v>
                </c:pt>
                <c:pt idx="534">
                  <c:v>3.8199999999999998E-2</c:v>
                </c:pt>
                <c:pt idx="535">
                  <c:v>3.8399999999999997E-2</c:v>
                </c:pt>
                <c:pt idx="536">
                  <c:v>3.8399999999999997E-2</c:v>
                </c:pt>
                <c:pt idx="537">
                  <c:v>3.8399999999999997E-2</c:v>
                </c:pt>
                <c:pt idx="538">
                  <c:v>3.85E-2</c:v>
                </c:pt>
                <c:pt idx="539">
                  <c:v>3.85E-2</c:v>
                </c:pt>
                <c:pt idx="540">
                  <c:v>3.8800000000000098E-2</c:v>
                </c:pt>
                <c:pt idx="541">
                  <c:v>3.8800000000000098E-2</c:v>
                </c:pt>
                <c:pt idx="542">
                  <c:v>3.9100000000000003E-2</c:v>
                </c:pt>
                <c:pt idx="543">
                  <c:v>3.9400000000000102E-2</c:v>
                </c:pt>
                <c:pt idx="544">
                  <c:v>3.9400000000000102E-2</c:v>
                </c:pt>
                <c:pt idx="545">
                  <c:v>3.9400000000000102E-2</c:v>
                </c:pt>
                <c:pt idx="546">
                  <c:v>3.95E-2</c:v>
                </c:pt>
                <c:pt idx="547">
                  <c:v>3.95E-2</c:v>
                </c:pt>
                <c:pt idx="548">
                  <c:v>3.9700000000000103E-2</c:v>
                </c:pt>
                <c:pt idx="549">
                  <c:v>3.9800000000000099E-2</c:v>
                </c:pt>
                <c:pt idx="550">
                  <c:v>3.9800000000000099E-2</c:v>
                </c:pt>
                <c:pt idx="551">
                  <c:v>3.9800000000000099E-2</c:v>
                </c:pt>
                <c:pt idx="552">
                  <c:v>3.9800000000000099E-2</c:v>
                </c:pt>
                <c:pt idx="553">
                  <c:v>4.0000000000000098E-2</c:v>
                </c:pt>
                <c:pt idx="554">
                  <c:v>4.0000000000000098E-2</c:v>
                </c:pt>
                <c:pt idx="555">
                  <c:v>4.0000000000000098E-2</c:v>
                </c:pt>
                <c:pt idx="556">
                  <c:v>4.0000000000000098E-2</c:v>
                </c:pt>
                <c:pt idx="557">
                  <c:v>4.0099999999999997E-2</c:v>
                </c:pt>
                <c:pt idx="558">
                  <c:v>4.03000000000001E-2</c:v>
                </c:pt>
                <c:pt idx="559">
                  <c:v>4.03000000000001E-2</c:v>
                </c:pt>
                <c:pt idx="560">
                  <c:v>4.0399999999999998E-2</c:v>
                </c:pt>
                <c:pt idx="561">
                  <c:v>4.0599999999999997E-2</c:v>
                </c:pt>
                <c:pt idx="562">
                  <c:v>4.0599999999999997E-2</c:v>
                </c:pt>
                <c:pt idx="563">
                  <c:v>4.0599999999999997E-2</c:v>
                </c:pt>
                <c:pt idx="564">
                  <c:v>4.0700000000000097E-2</c:v>
                </c:pt>
                <c:pt idx="565">
                  <c:v>4.0700000000000097E-2</c:v>
                </c:pt>
                <c:pt idx="566">
                  <c:v>4.0700000000000097E-2</c:v>
                </c:pt>
                <c:pt idx="567">
                  <c:v>4.0899999999999999E-2</c:v>
                </c:pt>
                <c:pt idx="568">
                  <c:v>4.0899999999999999E-2</c:v>
                </c:pt>
                <c:pt idx="569">
                  <c:v>4.1000000000000002E-2</c:v>
                </c:pt>
                <c:pt idx="570">
                  <c:v>4.1200000000000001E-2</c:v>
                </c:pt>
                <c:pt idx="571">
                  <c:v>4.1200000000000001E-2</c:v>
                </c:pt>
                <c:pt idx="572">
                  <c:v>4.1200000000000001E-2</c:v>
                </c:pt>
                <c:pt idx="573">
                  <c:v>4.1200000000000001E-2</c:v>
                </c:pt>
                <c:pt idx="574">
                  <c:v>4.1300000000000003E-2</c:v>
                </c:pt>
                <c:pt idx="575">
                  <c:v>4.1500000000000002E-2</c:v>
                </c:pt>
                <c:pt idx="576">
                  <c:v>4.1500000000000002E-2</c:v>
                </c:pt>
                <c:pt idx="577">
                  <c:v>4.1599999999999998E-2</c:v>
                </c:pt>
                <c:pt idx="578">
                  <c:v>4.1599999999999998E-2</c:v>
                </c:pt>
                <c:pt idx="579">
                  <c:v>4.1799999999999997E-2</c:v>
                </c:pt>
                <c:pt idx="580">
                  <c:v>4.1799999999999997E-2</c:v>
                </c:pt>
                <c:pt idx="581">
                  <c:v>4.19E-2</c:v>
                </c:pt>
                <c:pt idx="582">
                  <c:v>4.19E-2</c:v>
                </c:pt>
                <c:pt idx="583">
                  <c:v>4.19E-2</c:v>
                </c:pt>
                <c:pt idx="584">
                  <c:v>4.2200000000000001E-2</c:v>
                </c:pt>
                <c:pt idx="585">
                  <c:v>4.2200000000000001E-2</c:v>
                </c:pt>
                <c:pt idx="586">
                  <c:v>4.2200000000000001E-2</c:v>
                </c:pt>
                <c:pt idx="587">
                  <c:v>4.2400000000000097E-2</c:v>
                </c:pt>
                <c:pt idx="588">
                  <c:v>4.27000000000003E-2</c:v>
                </c:pt>
                <c:pt idx="589">
                  <c:v>4.27000000000003E-2</c:v>
                </c:pt>
                <c:pt idx="590">
                  <c:v>4.27000000000003E-2</c:v>
                </c:pt>
                <c:pt idx="591">
                  <c:v>4.27000000000003E-2</c:v>
                </c:pt>
                <c:pt idx="592">
                  <c:v>4.2800000000000102E-2</c:v>
                </c:pt>
                <c:pt idx="593">
                  <c:v>4.2800000000000102E-2</c:v>
                </c:pt>
                <c:pt idx="594">
                  <c:v>4.2800000000000102E-2</c:v>
                </c:pt>
                <c:pt idx="595">
                  <c:v>4.2800000000000102E-2</c:v>
                </c:pt>
                <c:pt idx="596">
                  <c:v>4.3099999999999999E-2</c:v>
                </c:pt>
                <c:pt idx="597">
                  <c:v>4.3099999999999999E-2</c:v>
                </c:pt>
                <c:pt idx="598">
                  <c:v>4.3099999999999999E-2</c:v>
                </c:pt>
                <c:pt idx="599">
                  <c:v>4.3099999999999999E-2</c:v>
                </c:pt>
                <c:pt idx="600">
                  <c:v>4.3099999999999999E-2</c:v>
                </c:pt>
                <c:pt idx="601">
                  <c:v>4.3099999999999999E-2</c:v>
                </c:pt>
                <c:pt idx="602">
                  <c:v>4.3099999999999999E-2</c:v>
                </c:pt>
                <c:pt idx="603">
                  <c:v>4.3099999999999999E-2</c:v>
                </c:pt>
                <c:pt idx="604">
                  <c:v>4.3299999999999998E-2</c:v>
                </c:pt>
                <c:pt idx="605">
                  <c:v>4.3299999999999998E-2</c:v>
                </c:pt>
                <c:pt idx="606">
                  <c:v>4.3299999999999998E-2</c:v>
                </c:pt>
                <c:pt idx="607">
                  <c:v>4.37000000000001E-2</c:v>
                </c:pt>
                <c:pt idx="608">
                  <c:v>4.37000000000001E-2</c:v>
                </c:pt>
                <c:pt idx="609">
                  <c:v>4.3900000000000002E-2</c:v>
                </c:pt>
                <c:pt idx="610">
                  <c:v>4.3900000000000002E-2</c:v>
                </c:pt>
                <c:pt idx="611">
                  <c:v>4.4000000000000199E-2</c:v>
                </c:pt>
                <c:pt idx="612">
                  <c:v>4.4200000000000003E-2</c:v>
                </c:pt>
                <c:pt idx="613">
                  <c:v>4.4500000000000102E-2</c:v>
                </c:pt>
                <c:pt idx="614">
                  <c:v>4.4600000000000098E-2</c:v>
                </c:pt>
                <c:pt idx="615">
                  <c:v>4.4600000000000098E-2</c:v>
                </c:pt>
                <c:pt idx="616">
                  <c:v>4.4600000000000098E-2</c:v>
                </c:pt>
                <c:pt idx="617">
                  <c:v>4.4800000000000201E-2</c:v>
                </c:pt>
                <c:pt idx="618">
                  <c:v>4.4800000000000201E-2</c:v>
                </c:pt>
                <c:pt idx="619">
                  <c:v>4.4800000000000201E-2</c:v>
                </c:pt>
                <c:pt idx="620">
                  <c:v>4.4800000000000201E-2</c:v>
                </c:pt>
                <c:pt idx="621">
                  <c:v>4.49000000000001E-2</c:v>
                </c:pt>
                <c:pt idx="622">
                  <c:v>4.49000000000001E-2</c:v>
                </c:pt>
                <c:pt idx="623">
                  <c:v>4.49000000000001E-2</c:v>
                </c:pt>
                <c:pt idx="624">
                  <c:v>4.49000000000001E-2</c:v>
                </c:pt>
                <c:pt idx="625">
                  <c:v>4.5199999999999997E-2</c:v>
                </c:pt>
                <c:pt idx="626">
                  <c:v>4.5199999999999997E-2</c:v>
                </c:pt>
                <c:pt idx="627">
                  <c:v>4.5499999999999999E-2</c:v>
                </c:pt>
                <c:pt idx="628">
                  <c:v>4.5700000000000199E-2</c:v>
                </c:pt>
                <c:pt idx="629">
                  <c:v>4.5700000000000199E-2</c:v>
                </c:pt>
                <c:pt idx="630">
                  <c:v>4.5700000000000199E-2</c:v>
                </c:pt>
                <c:pt idx="631">
                  <c:v>4.5700000000000199E-2</c:v>
                </c:pt>
                <c:pt idx="632">
                  <c:v>4.5700000000000199E-2</c:v>
                </c:pt>
                <c:pt idx="633">
                  <c:v>4.5800000000000098E-2</c:v>
                </c:pt>
                <c:pt idx="634">
                  <c:v>4.5800000000000098E-2</c:v>
                </c:pt>
                <c:pt idx="635">
                  <c:v>4.5800000000000098E-2</c:v>
                </c:pt>
                <c:pt idx="636">
                  <c:v>4.5999999999999999E-2</c:v>
                </c:pt>
                <c:pt idx="637">
                  <c:v>4.6300000000000098E-2</c:v>
                </c:pt>
                <c:pt idx="638">
                  <c:v>4.65E-2</c:v>
                </c:pt>
                <c:pt idx="639">
                  <c:v>4.6899999999999997E-2</c:v>
                </c:pt>
                <c:pt idx="640">
                  <c:v>4.6899999999999997E-2</c:v>
                </c:pt>
                <c:pt idx="641">
                  <c:v>4.6899999999999997E-2</c:v>
                </c:pt>
                <c:pt idx="642">
                  <c:v>4.6899999999999997E-2</c:v>
                </c:pt>
                <c:pt idx="643">
                  <c:v>4.6899999999999997E-2</c:v>
                </c:pt>
                <c:pt idx="644">
                  <c:v>4.6899999999999997E-2</c:v>
                </c:pt>
                <c:pt idx="645">
                  <c:v>4.7199999999999999E-2</c:v>
                </c:pt>
                <c:pt idx="646">
                  <c:v>4.7400000000000199E-2</c:v>
                </c:pt>
                <c:pt idx="647">
                  <c:v>4.7700000000000201E-2</c:v>
                </c:pt>
                <c:pt idx="648">
                  <c:v>4.7800000000000099E-2</c:v>
                </c:pt>
                <c:pt idx="649">
                  <c:v>4.8099999999999997E-2</c:v>
                </c:pt>
                <c:pt idx="650">
                  <c:v>4.8399999999999999E-2</c:v>
                </c:pt>
                <c:pt idx="651">
                  <c:v>4.8399999999999999E-2</c:v>
                </c:pt>
                <c:pt idx="652">
                  <c:v>4.8599999999999997E-2</c:v>
                </c:pt>
                <c:pt idx="653">
                  <c:v>4.8599999999999997E-2</c:v>
                </c:pt>
                <c:pt idx="654">
                  <c:v>4.8700000000000097E-2</c:v>
                </c:pt>
                <c:pt idx="655">
                  <c:v>4.8899999999999999E-2</c:v>
                </c:pt>
                <c:pt idx="656">
                  <c:v>4.8899999999999999E-2</c:v>
                </c:pt>
                <c:pt idx="657">
                  <c:v>4.8899999999999999E-2</c:v>
                </c:pt>
                <c:pt idx="658">
                  <c:v>4.8899999999999999E-2</c:v>
                </c:pt>
                <c:pt idx="659">
                  <c:v>4.8899999999999999E-2</c:v>
                </c:pt>
                <c:pt idx="660">
                  <c:v>4.8899999999999999E-2</c:v>
                </c:pt>
                <c:pt idx="661">
                  <c:v>4.8899999999999999E-2</c:v>
                </c:pt>
                <c:pt idx="662">
                  <c:v>4.9100000000000102E-2</c:v>
                </c:pt>
                <c:pt idx="663">
                  <c:v>4.9200000000000098E-2</c:v>
                </c:pt>
                <c:pt idx="664">
                  <c:v>4.9200000000000098E-2</c:v>
                </c:pt>
                <c:pt idx="665">
                  <c:v>4.9200000000000098E-2</c:v>
                </c:pt>
                <c:pt idx="666">
                  <c:v>4.9200000000000098E-2</c:v>
                </c:pt>
                <c:pt idx="667">
                  <c:v>4.9400000000000201E-2</c:v>
                </c:pt>
                <c:pt idx="668">
                  <c:v>4.9400000000000201E-2</c:v>
                </c:pt>
                <c:pt idx="669">
                  <c:v>4.9500000000000099E-2</c:v>
                </c:pt>
                <c:pt idx="670">
                  <c:v>4.9500000000000099E-2</c:v>
                </c:pt>
                <c:pt idx="671">
                  <c:v>4.9500000000000099E-2</c:v>
                </c:pt>
                <c:pt idx="672">
                  <c:v>4.9500000000000099E-2</c:v>
                </c:pt>
                <c:pt idx="673">
                  <c:v>4.9500000000000099E-2</c:v>
                </c:pt>
                <c:pt idx="674">
                  <c:v>4.9500000000000099E-2</c:v>
                </c:pt>
                <c:pt idx="675">
                  <c:v>4.9500000000000099E-2</c:v>
                </c:pt>
                <c:pt idx="676">
                  <c:v>4.9500000000000099E-2</c:v>
                </c:pt>
                <c:pt idx="677">
                  <c:v>4.9500000000000099E-2</c:v>
                </c:pt>
                <c:pt idx="678">
                  <c:v>4.9700000000000299E-2</c:v>
                </c:pt>
                <c:pt idx="679">
                  <c:v>4.9700000000000299E-2</c:v>
                </c:pt>
                <c:pt idx="680">
                  <c:v>4.9800000000000198E-2</c:v>
                </c:pt>
                <c:pt idx="681">
                  <c:v>4.9800000000000198E-2</c:v>
                </c:pt>
                <c:pt idx="682">
                  <c:v>5.00000000000001E-2</c:v>
                </c:pt>
                <c:pt idx="683">
                  <c:v>5.0099999999999999E-2</c:v>
                </c:pt>
                <c:pt idx="684">
                  <c:v>5.0099999999999999E-2</c:v>
                </c:pt>
                <c:pt idx="685">
                  <c:v>5.0099999999999999E-2</c:v>
                </c:pt>
                <c:pt idx="686">
                  <c:v>5.0099999999999999E-2</c:v>
                </c:pt>
                <c:pt idx="687">
                  <c:v>5.0300000000000199E-2</c:v>
                </c:pt>
                <c:pt idx="688">
                  <c:v>5.0500000000000003E-2</c:v>
                </c:pt>
                <c:pt idx="689">
                  <c:v>5.0500000000000003E-2</c:v>
                </c:pt>
                <c:pt idx="690">
                  <c:v>5.0500000000000003E-2</c:v>
                </c:pt>
                <c:pt idx="691">
                  <c:v>5.0599999999999999E-2</c:v>
                </c:pt>
                <c:pt idx="692">
                  <c:v>5.0900000000000098E-2</c:v>
                </c:pt>
                <c:pt idx="693">
                  <c:v>5.0900000000000098E-2</c:v>
                </c:pt>
                <c:pt idx="694">
                  <c:v>5.0900000000000098E-2</c:v>
                </c:pt>
                <c:pt idx="695">
                  <c:v>5.0900000000000098E-2</c:v>
                </c:pt>
                <c:pt idx="696">
                  <c:v>5.0900000000000098E-2</c:v>
                </c:pt>
                <c:pt idx="697">
                  <c:v>5.11E-2</c:v>
                </c:pt>
                <c:pt idx="698">
                  <c:v>5.1400000000000001E-2</c:v>
                </c:pt>
                <c:pt idx="699">
                  <c:v>5.16E-2</c:v>
                </c:pt>
                <c:pt idx="700">
                  <c:v>5.16E-2</c:v>
                </c:pt>
                <c:pt idx="701">
                  <c:v>5.1700000000000003E-2</c:v>
                </c:pt>
                <c:pt idx="702">
                  <c:v>5.1900000000000002E-2</c:v>
                </c:pt>
                <c:pt idx="703">
                  <c:v>5.2000000000000199E-2</c:v>
                </c:pt>
                <c:pt idx="704">
                  <c:v>5.2000000000000199E-2</c:v>
                </c:pt>
                <c:pt idx="705">
                  <c:v>5.2200000000000003E-2</c:v>
                </c:pt>
                <c:pt idx="706">
                  <c:v>5.2200000000000003E-2</c:v>
                </c:pt>
                <c:pt idx="707">
                  <c:v>5.2200000000000003E-2</c:v>
                </c:pt>
                <c:pt idx="708">
                  <c:v>5.2200000000000003E-2</c:v>
                </c:pt>
                <c:pt idx="709">
                  <c:v>5.2200000000000003E-2</c:v>
                </c:pt>
                <c:pt idx="710">
                  <c:v>5.2500000000000102E-2</c:v>
                </c:pt>
                <c:pt idx="711">
                  <c:v>5.2500000000000102E-2</c:v>
                </c:pt>
                <c:pt idx="712">
                  <c:v>5.2500000000000102E-2</c:v>
                </c:pt>
                <c:pt idx="713">
                  <c:v>5.2500000000000102E-2</c:v>
                </c:pt>
                <c:pt idx="714">
                  <c:v>5.2500000000000102E-2</c:v>
                </c:pt>
                <c:pt idx="715">
                  <c:v>5.2500000000000102E-2</c:v>
                </c:pt>
                <c:pt idx="716">
                  <c:v>5.2800000000000201E-2</c:v>
                </c:pt>
                <c:pt idx="717">
                  <c:v>5.3199999999999997E-2</c:v>
                </c:pt>
                <c:pt idx="718">
                  <c:v>5.3300000000000097E-2</c:v>
                </c:pt>
                <c:pt idx="719">
                  <c:v>5.3499999999999999E-2</c:v>
                </c:pt>
                <c:pt idx="720">
                  <c:v>5.3499999999999999E-2</c:v>
                </c:pt>
                <c:pt idx="721">
                  <c:v>5.3499999999999999E-2</c:v>
                </c:pt>
                <c:pt idx="722">
                  <c:v>5.3499999999999999E-2</c:v>
                </c:pt>
                <c:pt idx="723">
                  <c:v>5.3499999999999999E-2</c:v>
                </c:pt>
                <c:pt idx="724">
                  <c:v>5.3499999999999999E-2</c:v>
                </c:pt>
                <c:pt idx="725">
                  <c:v>5.3499999999999999E-2</c:v>
                </c:pt>
                <c:pt idx="726">
                  <c:v>5.3800000000000098E-2</c:v>
                </c:pt>
                <c:pt idx="727">
                  <c:v>5.3800000000000098E-2</c:v>
                </c:pt>
                <c:pt idx="728">
                  <c:v>5.3800000000000098E-2</c:v>
                </c:pt>
                <c:pt idx="729">
                  <c:v>5.4100000000000099E-2</c:v>
                </c:pt>
                <c:pt idx="730">
                  <c:v>5.4300000000000397E-2</c:v>
                </c:pt>
                <c:pt idx="731">
                  <c:v>5.4300000000000397E-2</c:v>
                </c:pt>
                <c:pt idx="732">
                  <c:v>5.4300000000000397E-2</c:v>
                </c:pt>
                <c:pt idx="733">
                  <c:v>5.4500000000000097E-2</c:v>
                </c:pt>
                <c:pt idx="734">
                  <c:v>5.4500000000000097E-2</c:v>
                </c:pt>
                <c:pt idx="735">
                  <c:v>5.46000000000001E-2</c:v>
                </c:pt>
                <c:pt idx="736">
                  <c:v>5.48000000000003E-2</c:v>
                </c:pt>
                <c:pt idx="737">
                  <c:v>5.48000000000003E-2</c:v>
                </c:pt>
                <c:pt idx="738">
                  <c:v>5.48000000000003E-2</c:v>
                </c:pt>
                <c:pt idx="739">
                  <c:v>5.48000000000003E-2</c:v>
                </c:pt>
                <c:pt idx="740">
                  <c:v>5.48000000000003E-2</c:v>
                </c:pt>
                <c:pt idx="741">
                  <c:v>5.48000000000003E-2</c:v>
                </c:pt>
                <c:pt idx="742">
                  <c:v>5.48000000000003E-2</c:v>
                </c:pt>
                <c:pt idx="743">
                  <c:v>5.48000000000003E-2</c:v>
                </c:pt>
                <c:pt idx="744">
                  <c:v>5.48000000000003E-2</c:v>
                </c:pt>
                <c:pt idx="745">
                  <c:v>5.48000000000003E-2</c:v>
                </c:pt>
                <c:pt idx="746">
                  <c:v>5.48000000000003E-2</c:v>
                </c:pt>
                <c:pt idx="747">
                  <c:v>5.48000000000003E-2</c:v>
                </c:pt>
                <c:pt idx="748">
                  <c:v>5.48000000000003E-2</c:v>
                </c:pt>
                <c:pt idx="749">
                  <c:v>5.48000000000003E-2</c:v>
                </c:pt>
                <c:pt idx="750">
                  <c:v>5.5000000000000097E-2</c:v>
                </c:pt>
                <c:pt idx="751">
                  <c:v>5.5100000000000003E-2</c:v>
                </c:pt>
                <c:pt idx="752">
                  <c:v>5.53000000000003E-2</c:v>
                </c:pt>
                <c:pt idx="753">
                  <c:v>5.53000000000003E-2</c:v>
                </c:pt>
                <c:pt idx="754">
                  <c:v>5.5500000000000098E-2</c:v>
                </c:pt>
                <c:pt idx="755">
                  <c:v>5.5500000000000098E-2</c:v>
                </c:pt>
                <c:pt idx="756">
                  <c:v>5.5599999999999997E-2</c:v>
                </c:pt>
                <c:pt idx="757">
                  <c:v>5.5599999999999997E-2</c:v>
                </c:pt>
                <c:pt idx="758">
                  <c:v>5.5599999999999997E-2</c:v>
                </c:pt>
                <c:pt idx="759">
                  <c:v>5.5599999999999997E-2</c:v>
                </c:pt>
                <c:pt idx="760">
                  <c:v>5.5599999999999997E-2</c:v>
                </c:pt>
                <c:pt idx="761">
                  <c:v>5.5599999999999997E-2</c:v>
                </c:pt>
                <c:pt idx="762">
                  <c:v>5.5599999999999997E-2</c:v>
                </c:pt>
                <c:pt idx="763">
                  <c:v>5.5599999999999997E-2</c:v>
                </c:pt>
                <c:pt idx="764">
                  <c:v>5.5599999999999997E-2</c:v>
                </c:pt>
                <c:pt idx="765">
                  <c:v>5.5599999999999997E-2</c:v>
                </c:pt>
                <c:pt idx="766">
                  <c:v>5.5599999999999997E-2</c:v>
                </c:pt>
                <c:pt idx="767">
                  <c:v>5.5599999999999997E-2</c:v>
                </c:pt>
                <c:pt idx="768">
                  <c:v>5.5599999999999997E-2</c:v>
                </c:pt>
                <c:pt idx="769">
                  <c:v>5.5599999999999997E-2</c:v>
                </c:pt>
                <c:pt idx="770">
                  <c:v>5.5599999999999997E-2</c:v>
                </c:pt>
                <c:pt idx="771">
                  <c:v>5.5599999999999997E-2</c:v>
                </c:pt>
                <c:pt idx="772">
                  <c:v>5.5599999999999997E-2</c:v>
                </c:pt>
                <c:pt idx="773">
                  <c:v>5.5599999999999997E-2</c:v>
                </c:pt>
                <c:pt idx="774">
                  <c:v>5.5599999999999997E-2</c:v>
                </c:pt>
                <c:pt idx="775">
                  <c:v>5.58000000000001E-2</c:v>
                </c:pt>
                <c:pt idx="776">
                  <c:v>5.58000000000001E-2</c:v>
                </c:pt>
                <c:pt idx="777">
                  <c:v>5.6000000000000001E-2</c:v>
                </c:pt>
                <c:pt idx="778">
                  <c:v>5.6000000000000001E-2</c:v>
                </c:pt>
                <c:pt idx="779">
                  <c:v>5.63000000000001E-2</c:v>
                </c:pt>
                <c:pt idx="780">
                  <c:v>5.63000000000001E-2</c:v>
                </c:pt>
                <c:pt idx="781">
                  <c:v>5.63000000000001E-2</c:v>
                </c:pt>
                <c:pt idx="782">
                  <c:v>5.63000000000001E-2</c:v>
                </c:pt>
                <c:pt idx="783">
                  <c:v>5.6500000000000002E-2</c:v>
                </c:pt>
                <c:pt idx="784">
                  <c:v>5.6500000000000002E-2</c:v>
                </c:pt>
                <c:pt idx="785">
                  <c:v>5.6700000000000098E-2</c:v>
                </c:pt>
                <c:pt idx="786">
                  <c:v>5.6700000000000098E-2</c:v>
                </c:pt>
                <c:pt idx="787">
                  <c:v>5.6800000000000003E-2</c:v>
                </c:pt>
                <c:pt idx="788">
                  <c:v>5.6800000000000003E-2</c:v>
                </c:pt>
                <c:pt idx="789">
                  <c:v>5.6800000000000003E-2</c:v>
                </c:pt>
                <c:pt idx="790">
                  <c:v>5.6800000000000003E-2</c:v>
                </c:pt>
                <c:pt idx="791">
                  <c:v>5.7000000000000099E-2</c:v>
                </c:pt>
                <c:pt idx="792">
                  <c:v>5.7000000000000099E-2</c:v>
                </c:pt>
                <c:pt idx="793">
                  <c:v>5.7000000000000099E-2</c:v>
                </c:pt>
                <c:pt idx="794">
                  <c:v>5.7200000000000098E-2</c:v>
                </c:pt>
                <c:pt idx="795">
                  <c:v>5.7200000000000098E-2</c:v>
                </c:pt>
                <c:pt idx="796">
                  <c:v>5.7400000000000201E-2</c:v>
                </c:pt>
                <c:pt idx="797">
                  <c:v>5.75000000000001E-2</c:v>
                </c:pt>
                <c:pt idx="798">
                  <c:v>5.77000000000003E-2</c:v>
                </c:pt>
                <c:pt idx="799">
                  <c:v>5.77000000000003E-2</c:v>
                </c:pt>
                <c:pt idx="800">
                  <c:v>5.77000000000003E-2</c:v>
                </c:pt>
                <c:pt idx="801">
                  <c:v>5.77000000000003E-2</c:v>
                </c:pt>
                <c:pt idx="802">
                  <c:v>5.77000000000003E-2</c:v>
                </c:pt>
                <c:pt idx="803">
                  <c:v>5.77000000000003E-2</c:v>
                </c:pt>
                <c:pt idx="804">
                  <c:v>5.77000000000003E-2</c:v>
                </c:pt>
                <c:pt idx="805">
                  <c:v>5.77000000000003E-2</c:v>
                </c:pt>
                <c:pt idx="806">
                  <c:v>5.77000000000003E-2</c:v>
                </c:pt>
                <c:pt idx="807">
                  <c:v>5.77000000000003E-2</c:v>
                </c:pt>
                <c:pt idx="808">
                  <c:v>5.77000000000003E-2</c:v>
                </c:pt>
                <c:pt idx="809">
                  <c:v>5.7900000000000097E-2</c:v>
                </c:pt>
                <c:pt idx="810">
                  <c:v>5.8099999999999999E-2</c:v>
                </c:pt>
                <c:pt idx="811">
                  <c:v>5.8099999999999999E-2</c:v>
                </c:pt>
                <c:pt idx="812">
                  <c:v>5.8300000000000102E-2</c:v>
                </c:pt>
                <c:pt idx="813">
                  <c:v>5.8300000000000102E-2</c:v>
                </c:pt>
                <c:pt idx="814">
                  <c:v>5.8300000000000102E-2</c:v>
                </c:pt>
                <c:pt idx="815">
                  <c:v>5.8300000000000102E-2</c:v>
                </c:pt>
                <c:pt idx="816">
                  <c:v>5.8300000000000102E-2</c:v>
                </c:pt>
                <c:pt idx="817">
                  <c:v>5.8300000000000102E-2</c:v>
                </c:pt>
                <c:pt idx="818">
                  <c:v>5.8400000000000098E-2</c:v>
                </c:pt>
                <c:pt idx="819">
                  <c:v>5.8599999999999999E-2</c:v>
                </c:pt>
                <c:pt idx="820">
                  <c:v>5.8800000000000102E-2</c:v>
                </c:pt>
                <c:pt idx="821">
                  <c:v>5.8800000000000102E-2</c:v>
                </c:pt>
                <c:pt idx="822">
                  <c:v>5.9000000000000302E-2</c:v>
                </c:pt>
                <c:pt idx="823">
                  <c:v>5.9000000000000302E-2</c:v>
                </c:pt>
                <c:pt idx="824">
                  <c:v>5.9000000000000302E-2</c:v>
                </c:pt>
                <c:pt idx="825">
                  <c:v>5.9000000000000302E-2</c:v>
                </c:pt>
                <c:pt idx="826">
                  <c:v>5.9000000000000302E-2</c:v>
                </c:pt>
                <c:pt idx="827">
                  <c:v>5.92000000000001E-2</c:v>
                </c:pt>
                <c:pt idx="828">
                  <c:v>5.92000000000001E-2</c:v>
                </c:pt>
                <c:pt idx="829">
                  <c:v>5.94000000000003E-2</c:v>
                </c:pt>
                <c:pt idx="830">
                  <c:v>5.94000000000003E-2</c:v>
                </c:pt>
                <c:pt idx="831">
                  <c:v>5.94000000000003E-2</c:v>
                </c:pt>
                <c:pt idx="832">
                  <c:v>5.9600000000000097E-2</c:v>
                </c:pt>
                <c:pt idx="833">
                  <c:v>5.9700000000000399E-2</c:v>
                </c:pt>
                <c:pt idx="834">
                  <c:v>5.9700000000000399E-2</c:v>
                </c:pt>
                <c:pt idx="835">
                  <c:v>5.99000000000003E-2</c:v>
                </c:pt>
                <c:pt idx="836">
                  <c:v>5.99000000000003E-2</c:v>
                </c:pt>
                <c:pt idx="837">
                  <c:v>5.99000000000003E-2</c:v>
                </c:pt>
                <c:pt idx="838">
                  <c:v>6.0100000000000098E-2</c:v>
                </c:pt>
                <c:pt idx="839">
                  <c:v>6.0100000000000098E-2</c:v>
                </c:pt>
                <c:pt idx="840">
                  <c:v>6.0100000000000098E-2</c:v>
                </c:pt>
                <c:pt idx="841">
                  <c:v>6.0100000000000098E-2</c:v>
                </c:pt>
                <c:pt idx="842">
                  <c:v>6.0300000000000201E-2</c:v>
                </c:pt>
                <c:pt idx="843">
                  <c:v>6.0500000000000102E-2</c:v>
                </c:pt>
                <c:pt idx="844">
                  <c:v>6.0500000000000102E-2</c:v>
                </c:pt>
                <c:pt idx="845">
                  <c:v>6.09000000000001E-2</c:v>
                </c:pt>
                <c:pt idx="846">
                  <c:v>6.09000000000001E-2</c:v>
                </c:pt>
                <c:pt idx="847">
                  <c:v>6.09000000000001E-2</c:v>
                </c:pt>
                <c:pt idx="848">
                  <c:v>6.1100000000000002E-2</c:v>
                </c:pt>
                <c:pt idx="849">
                  <c:v>6.1100000000000002E-2</c:v>
                </c:pt>
                <c:pt idx="850">
                  <c:v>6.1100000000000002E-2</c:v>
                </c:pt>
                <c:pt idx="851">
                  <c:v>6.1100000000000002E-2</c:v>
                </c:pt>
                <c:pt idx="852">
                  <c:v>6.1100000000000002E-2</c:v>
                </c:pt>
                <c:pt idx="853">
                  <c:v>6.1100000000000002E-2</c:v>
                </c:pt>
                <c:pt idx="854">
                  <c:v>6.1100000000000002E-2</c:v>
                </c:pt>
                <c:pt idx="855">
                  <c:v>6.1300000000000097E-2</c:v>
                </c:pt>
                <c:pt idx="856">
                  <c:v>6.1300000000000097E-2</c:v>
                </c:pt>
                <c:pt idx="857">
                  <c:v>6.1300000000000097E-2</c:v>
                </c:pt>
                <c:pt idx="858">
                  <c:v>6.1300000000000097E-2</c:v>
                </c:pt>
                <c:pt idx="859">
                  <c:v>6.1499999999999999E-2</c:v>
                </c:pt>
                <c:pt idx="860">
                  <c:v>6.1499999999999999E-2</c:v>
                </c:pt>
                <c:pt idx="861">
                  <c:v>6.1700000000000102E-2</c:v>
                </c:pt>
                <c:pt idx="862">
                  <c:v>6.1700000000000102E-2</c:v>
                </c:pt>
                <c:pt idx="863">
                  <c:v>6.1700000000000102E-2</c:v>
                </c:pt>
                <c:pt idx="864">
                  <c:v>6.1700000000000102E-2</c:v>
                </c:pt>
                <c:pt idx="865">
                  <c:v>6.1700000000000102E-2</c:v>
                </c:pt>
                <c:pt idx="866">
                  <c:v>6.1700000000000102E-2</c:v>
                </c:pt>
                <c:pt idx="867">
                  <c:v>6.1700000000000102E-2</c:v>
                </c:pt>
                <c:pt idx="868">
                  <c:v>6.1700000000000102E-2</c:v>
                </c:pt>
                <c:pt idx="869">
                  <c:v>6.1700000000000102E-2</c:v>
                </c:pt>
                <c:pt idx="870">
                  <c:v>6.1899999999999997E-2</c:v>
                </c:pt>
                <c:pt idx="871">
                  <c:v>6.21000000000001E-2</c:v>
                </c:pt>
                <c:pt idx="872">
                  <c:v>6.23000000000003E-2</c:v>
                </c:pt>
                <c:pt idx="873">
                  <c:v>6.23000000000003E-2</c:v>
                </c:pt>
                <c:pt idx="874">
                  <c:v>6.23000000000003E-2</c:v>
                </c:pt>
                <c:pt idx="875">
                  <c:v>6.23000000000003E-2</c:v>
                </c:pt>
                <c:pt idx="876">
                  <c:v>6.23000000000003E-2</c:v>
                </c:pt>
                <c:pt idx="877">
                  <c:v>6.23000000000003E-2</c:v>
                </c:pt>
                <c:pt idx="878">
                  <c:v>6.23000000000003E-2</c:v>
                </c:pt>
                <c:pt idx="879">
                  <c:v>6.23000000000003E-2</c:v>
                </c:pt>
                <c:pt idx="880">
                  <c:v>6.2500000000000097E-2</c:v>
                </c:pt>
                <c:pt idx="881">
                  <c:v>6.2500000000000097E-2</c:v>
                </c:pt>
                <c:pt idx="882">
                  <c:v>6.2500000000000097E-2</c:v>
                </c:pt>
                <c:pt idx="883">
                  <c:v>6.2500000000000097E-2</c:v>
                </c:pt>
                <c:pt idx="884">
                  <c:v>6.2500000000000097E-2</c:v>
                </c:pt>
                <c:pt idx="885">
                  <c:v>6.2500000000000097E-2</c:v>
                </c:pt>
                <c:pt idx="886">
                  <c:v>6.2500000000000097E-2</c:v>
                </c:pt>
                <c:pt idx="887">
                  <c:v>6.2500000000000097E-2</c:v>
                </c:pt>
                <c:pt idx="888">
                  <c:v>6.2500000000000097E-2</c:v>
                </c:pt>
                <c:pt idx="889">
                  <c:v>6.2500000000000097E-2</c:v>
                </c:pt>
                <c:pt idx="890">
                  <c:v>6.2700000000000394E-2</c:v>
                </c:pt>
                <c:pt idx="891">
                  <c:v>6.2700000000000394E-2</c:v>
                </c:pt>
                <c:pt idx="892">
                  <c:v>6.2700000000000394E-2</c:v>
                </c:pt>
                <c:pt idx="893">
                  <c:v>6.2700000000000394E-2</c:v>
                </c:pt>
                <c:pt idx="894">
                  <c:v>6.2700000000000394E-2</c:v>
                </c:pt>
                <c:pt idx="895">
                  <c:v>6.2900000000000095E-2</c:v>
                </c:pt>
                <c:pt idx="896">
                  <c:v>6.3100000000000003E-2</c:v>
                </c:pt>
                <c:pt idx="897">
                  <c:v>6.3100000000000003E-2</c:v>
                </c:pt>
                <c:pt idx="898">
                  <c:v>6.3300000000000106E-2</c:v>
                </c:pt>
                <c:pt idx="899">
                  <c:v>6.3300000000000106E-2</c:v>
                </c:pt>
                <c:pt idx="900">
                  <c:v>6.3300000000000106E-2</c:v>
                </c:pt>
                <c:pt idx="901">
                  <c:v>6.3300000000000106E-2</c:v>
                </c:pt>
                <c:pt idx="902">
                  <c:v>6.3500000000000001E-2</c:v>
                </c:pt>
                <c:pt idx="903">
                  <c:v>6.3500000000000001E-2</c:v>
                </c:pt>
                <c:pt idx="904">
                  <c:v>6.3500000000000001E-2</c:v>
                </c:pt>
                <c:pt idx="905">
                  <c:v>6.3500000000000001E-2</c:v>
                </c:pt>
                <c:pt idx="906">
                  <c:v>6.3500000000000001E-2</c:v>
                </c:pt>
                <c:pt idx="907">
                  <c:v>6.3500000000000001E-2</c:v>
                </c:pt>
                <c:pt idx="908">
                  <c:v>6.3700000000000007E-2</c:v>
                </c:pt>
                <c:pt idx="909">
                  <c:v>6.3700000000000007E-2</c:v>
                </c:pt>
                <c:pt idx="910">
                  <c:v>6.4000000000000196E-2</c:v>
                </c:pt>
                <c:pt idx="911">
                  <c:v>6.4000000000000196E-2</c:v>
                </c:pt>
                <c:pt idx="912">
                  <c:v>6.4200000000000104E-2</c:v>
                </c:pt>
                <c:pt idx="913">
                  <c:v>6.4200000000000104E-2</c:v>
                </c:pt>
                <c:pt idx="914">
                  <c:v>6.4200000000000104E-2</c:v>
                </c:pt>
                <c:pt idx="915">
                  <c:v>6.4400000000000193E-2</c:v>
                </c:pt>
                <c:pt idx="916">
                  <c:v>6.4400000000000193E-2</c:v>
                </c:pt>
                <c:pt idx="917">
                  <c:v>6.4400000000000193E-2</c:v>
                </c:pt>
                <c:pt idx="918">
                  <c:v>6.4400000000000193E-2</c:v>
                </c:pt>
                <c:pt idx="919">
                  <c:v>6.4400000000000193E-2</c:v>
                </c:pt>
                <c:pt idx="920">
                  <c:v>6.4400000000000193E-2</c:v>
                </c:pt>
                <c:pt idx="921">
                  <c:v>6.4600000000000005E-2</c:v>
                </c:pt>
                <c:pt idx="922">
                  <c:v>6.5100000000000005E-2</c:v>
                </c:pt>
                <c:pt idx="923">
                  <c:v>6.5100000000000005E-2</c:v>
                </c:pt>
                <c:pt idx="924">
                  <c:v>6.5100000000000005E-2</c:v>
                </c:pt>
                <c:pt idx="925">
                  <c:v>6.5100000000000005E-2</c:v>
                </c:pt>
                <c:pt idx="926">
                  <c:v>6.5300000000000205E-2</c:v>
                </c:pt>
                <c:pt idx="927">
                  <c:v>6.55000000000001E-2</c:v>
                </c:pt>
                <c:pt idx="928">
                  <c:v>6.55000000000001E-2</c:v>
                </c:pt>
                <c:pt idx="929">
                  <c:v>6.5800000000000095E-2</c:v>
                </c:pt>
                <c:pt idx="930">
                  <c:v>6.5800000000000095E-2</c:v>
                </c:pt>
                <c:pt idx="931">
                  <c:v>6.5800000000000095E-2</c:v>
                </c:pt>
                <c:pt idx="932">
                  <c:v>6.5800000000000095E-2</c:v>
                </c:pt>
                <c:pt idx="933">
                  <c:v>6.5800000000000095E-2</c:v>
                </c:pt>
                <c:pt idx="934">
                  <c:v>6.5800000000000095E-2</c:v>
                </c:pt>
                <c:pt idx="935">
                  <c:v>6.5800000000000095E-2</c:v>
                </c:pt>
                <c:pt idx="936">
                  <c:v>6.5800000000000095E-2</c:v>
                </c:pt>
                <c:pt idx="937">
                  <c:v>6.5800000000000095E-2</c:v>
                </c:pt>
                <c:pt idx="938">
                  <c:v>6.6199999999999995E-2</c:v>
                </c:pt>
                <c:pt idx="939">
                  <c:v>6.6199999999999995E-2</c:v>
                </c:pt>
                <c:pt idx="940">
                  <c:v>6.6199999999999995E-2</c:v>
                </c:pt>
                <c:pt idx="941">
                  <c:v>6.6199999999999995E-2</c:v>
                </c:pt>
                <c:pt idx="942">
                  <c:v>6.6199999999999995E-2</c:v>
                </c:pt>
                <c:pt idx="943">
                  <c:v>6.6199999999999995E-2</c:v>
                </c:pt>
                <c:pt idx="944">
                  <c:v>6.6199999999999995E-2</c:v>
                </c:pt>
                <c:pt idx="945">
                  <c:v>6.6199999999999995E-2</c:v>
                </c:pt>
                <c:pt idx="946">
                  <c:v>6.6199999999999995E-2</c:v>
                </c:pt>
                <c:pt idx="947">
                  <c:v>6.6199999999999995E-2</c:v>
                </c:pt>
                <c:pt idx="948">
                  <c:v>6.6199999999999995E-2</c:v>
                </c:pt>
                <c:pt idx="949">
                  <c:v>6.6199999999999995E-2</c:v>
                </c:pt>
                <c:pt idx="950">
                  <c:v>6.6199999999999995E-2</c:v>
                </c:pt>
                <c:pt idx="951">
                  <c:v>6.6199999999999995E-2</c:v>
                </c:pt>
                <c:pt idx="952">
                  <c:v>6.6199999999999995E-2</c:v>
                </c:pt>
                <c:pt idx="953">
                  <c:v>6.6199999999999995E-2</c:v>
                </c:pt>
                <c:pt idx="954">
                  <c:v>6.6199999999999995E-2</c:v>
                </c:pt>
                <c:pt idx="955">
                  <c:v>6.6500000000000004E-2</c:v>
                </c:pt>
                <c:pt idx="956">
                  <c:v>6.6500000000000004E-2</c:v>
                </c:pt>
                <c:pt idx="957">
                  <c:v>6.6699999999999995E-2</c:v>
                </c:pt>
                <c:pt idx="958">
                  <c:v>6.6699999999999995E-2</c:v>
                </c:pt>
                <c:pt idx="959">
                  <c:v>6.7000000000000198E-2</c:v>
                </c:pt>
                <c:pt idx="960">
                  <c:v>6.7500000000000199E-2</c:v>
                </c:pt>
                <c:pt idx="961">
                  <c:v>6.7700000000000399E-2</c:v>
                </c:pt>
                <c:pt idx="962">
                  <c:v>6.7700000000000399E-2</c:v>
                </c:pt>
                <c:pt idx="963">
                  <c:v>6.7700000000000399E-2</c:v>
                </c:pt>
                <c:pt idx="964">
                  <c:v>6.7700000000000399E-2</c:v>
                </c:pt>
                <c:pt idx="965">
                  <c:v>6.7700000000000399E-2</c:v>
                </c:pt>
                <c:pt idx="966">
                  <c:v>6.7700000000000399E-2</c:v>
                </c:pt>
                <c:pt idx="967">
                  <c:v>6.7700000000000399E-2</c:v>
                </c:pt>
                <c:pt idx="968">
                  <c:v>6.7700000000000399E-2</c:v>
                </c:pt>
                <c:pt idx="969">
                  <c:v>6.7700000000000399E-2</c:v>
                </c:pt>
                <c:pt idx="970">
                  <c:v>6.8500000000000005E-2</c:v>
                </c:pt>
                <c:pt idx="971">
                  <c:v>6.9000000000000394E-2</c:v>
                </c:pt>
                <c:pt idx="972">
                  <c:v>6.9000000000000394E-2</c:v>
                </c:pt>
                <c:pt idx="973">
                  <c:v>6.9000000000000394E-2</c:v>
                </c:pt>
                <c:pt idx="974">
                  <c:v>6.9000000000000394E-2</c:v>
                </c:pt>
                <c:pt idx="975">
                  <c:v>6.9000000000000394E-2</c:v>
                </c:pt>
                <c:pt idx="976">
                  <c:v>6.9000000000000394E-2</c:v>
                </c:pt>
                <c:pt idx="977">
                  <c:v>6.9300000000000403E-2</c:v>
                </c:pt>
                <c:pt idx="978">
                  <c:v>6.9300000000000403E-2</c:v>
                </c:pt>
                <c:pt idx="979">
                  <c:v>6.9300000000000403E-2</c:v>
                </c:pt>
                <c:pt idx="980">
                  <c:v>6.9800000000000403E-2</c:v>
                </c:pt>
                <c:pt idx="981">
                  <c:v>6.9800000000000403E-2</c:v>
                </c:pt>
                <c:pt idx="982">
                  <c:v>7.0099999999999996E-2</c:v>
                </c:pt>
                <c:pt idx="983">
                  <c:v>7.0099999999999996E-2</c:v>
                </c:pt>
                <c:pt idx="984">
                  <c:v>7.0099999999999996E-2</c:v>
                </c:pt>
                <c:pt idx="985">
                  <c:v>7.0099999999999996E-2</c:v>
                </c:pt>
                <c:pt idx="986">
                  <c:v>7.0099999999999996E-2</c:v>
                </c:pt>
                <c:pt idx="987">
                  <c:v>7.0099999999999996E-2</c:v>
                </c:pt>
                <c:pt idx="988">
                  <c:v>7.0099999999999996E-2</c:v>
                </c:pt>
                <c:pt idx="989">
                  <c:v>7.0099999999999996E-2</c:v>
                </c:pt>
                <c:pt idx="990">
                  <c:v>7.0400000000000199E-2</c:v>
                </c:pt>
                <c:pt idx="991">
                  <c:v>7.0700000000000193E-2</c:v>
                </c:pt>
                <c:pt idx="992">
                  <c:v>7.0700000000000193E-2</c:v>
                </c:pt>
                <c:pt idx="993">
                  <c:v>7.0900000000000005E-2</c:v>
                </c:pt>
                <c:pt idx="994">
                  <c:v>7.0900000000000005E-2</c:v>
                </c:pt>
                <c:pt idx="995">
                  <c:v>7.0900000000000005E-2</c:v>
                </c:pt>
                <c:pt idx="996">
                  <c:v>7.0900000000000005E-2</c:v>
                </c:pt>
                <c:pt idx="997">
                  <c:v>7.1199999999999999E-2</c:v>
                </c:pt>
                <c:pt idx="998">
                  <c:v>7.18000000000001E-2</c:v>
                </c:pt>
                <c:pt idx="999">
                  <c:v>7.2000000000000106E-2</c:v>
                </c:pt>
                <c:pt idx="1000">
                  <c:v>7.2000000000000106E-2</c:v>
                </c:pt>
                <c:pt idx="1001">
                  <c:v>7.2000000000000106E-2</c:v>
                </c:pt>
                <c:pt idx="1002">
                  <c:v>7.2000000000000106E-2</c:v>
                </c:pt>
                <c:pt idx="1003">
                  <c:v>7.2300000000000406E-2</c:v>
                </c:pt>
                <c:pt idx="1004">
                  <c:v>7.2600000000000095E-2</c:v>
                </c:pt>
                <c:pt idx="1005">
                  <c:v>7.3200000000000001E-2</c:v>
                </c:pt>
                <c:pt idx="1006">
                  <c:v>7.3200000000000001E-2</c:v>
                </c:pt>
                <c:pt idx="1007">
                  <c:v>7.3200000000000001E-2</c:v>
                </c:pt>
                <c:pt idx="1008">
                  <c:v>7.3200000000000001E-2</c:v>
                </c:pt>
                <c:pt idx="1009">
                  <c:v>7.3200000000000001E-2</c:v>
                </c:pt>
                <c:pt idx="1010">
                  <c:v>7.3400000000000104E-2</c:v>
                </c:pt>
                <c:pt idx="1011">
                  <c:v>7.3400000000000104E-2</c:v>
                </c:pt>
                <c:pt idx="1012">
                  <c:v>7.3700000000000196E-2</c:v>
                </c:pt>
                <c:pt idx="1013">
                  <c:v>7.4000000000000399E-2</c:v>
                </c:pt>
                <c:pt idx="1014">
                  <c:v>7.4000000000000399E-2</c:v>
                </c:pt>
                <c:pt idx="1015">
                  <c:v>7.4000000000000399E-2</c:v>
                </c:pt>
                <c:pt idx="1016">
                  <c:v>7.4000000000000399E-2</c:v>
                </c:pt>
                <c:pt idx="1017">
                  <c:v>7.4300000000000394E-2</c:v>
                </c:pt>
                <c:pt idx="1018">
                  <c:v>7.4300000000000394E-2</c:v>
                </c:pt>
                <c:pt idx="1019">
                  <c:v>7.4300000000000394E-2</c:v>
                </c:pt>
                <c:pt idx="1020">
                  <c:v>7.4300000000000394E-2</c:v>
                </c:pt>
                <c:pt idx="1021">
                  <c:v>7.4300000000000394E-2</c:v>
                </c:pt>
                <c:pt idx="1022">
                  <c:v>7.4300000000000394E-2</c:v>
                </c:pt>
                <c:pt idx="1023">
                  <c:v>7.4300000000000394E-2</c:v>
                </c:pt>
                <c:pt idx="1024">
                  <c:v>7.4300000000000394E-2</c:v>
                </c:pt>
                <c:pt idx="1025">
                  <c:v>7.4300000000000394E-2</c:v>
                </c:pt>
                <c:pt idx="1026">
                  <c:v>7.4300000000000394E-2</c:v>
                </c:pt>
                <c:pt idx="1027">
                  <c:v>7.4700000000000405E-2</c:v>
                </c:pt>
                <c:pt idx="1028">
                  <c:v>7.4700000000000405E-2</c:v>
                </c:pt>
                <c:pt idx="1029">
                  <c:v>7.4700000000000405E-2</c:v>
                </c:pt>
                <c:pt idx="1030">
                  <c:v>7.4700000000000405E-2</c:v>
                </c:pt>
                <c:pt idx="1031">
                  <c:v>7.4700000000000405E-2</c:v>
                </c:pt>
                <c:pt idx="1032">
                  <c:v>7.4700000000000405E-2</c:v>
                </c:pt>
                <c:pt idx="1033">
                  <c:v>7.4700000000000405E-2</c:v>
                </c:pt>
                <c:pt idx="1034">
                  <c:v>7.5000000000000205E-2</c:v>
                </c:pt>
                <c:pt idx="1035">
                  <c:v>7.5000000000000205E-2</c:v>
                </c:pt>
                <c:pt idx="1036">
                  <c:v>7.5000000000000205E-2</c:v>
                </c:pt>
                <c:pt idx="1037">
                  <c:v>7.5300000000000394E-2</c:v>
                </c:pt>
                <c:pt idx="1038">
                  <c:v>7.5300000000000394E-2</c:v>
                </c:pt>
                <c:pt idx="1039">
                  <c:v>7.5300000000000394E-2</c:v>
                </c:pt>
                <c:pt idx="1040">
                  <c:v>7.5300000000000394E-2</c:v>
                </c:pt>
                <c:pt idx="1041">
                  <c:v>7.5300000000000394E-2</c:v>
                </c:pt>
                <c:pt idx="1042">
                  <c:v>7.5300000000000394E-2</c:v>
                </c:pt>
                <c:pt idx="1043">
                  <c:v>7.5300000000000394E-2</c:v>
                </c:pt>
                <c:pt idx="1044">
                  <c:v>7.5300000000000394E-2</c:v>
                </c:pt>
                <c:pt idx="1045">
                  <c:v>7.5300000000000394E-2</c:v>
                </c:pt>
                <c:pt idx="1046">
                  <c:v>7.5300000000000394E-2</c:v>
                </c:pt>
                <c:pt idx="1047">
                  <c:v>7.5300000000000394E-2</c:v>
                </c:pt>
                <c:pt idx="1048">
                  <c:v>7.5300000000000394E-2</c:v>
                </c:pt>
                <c:pt idx="1049">
                  <c:v>7.5700000000000406E-2</c:v>
                </c:pt>
                <c:pt idx="1050">
                  <c:v>7.6000000000000095E-2</c:v>
                </c:pt>
                <c:pt idx="1051">
                  <c:v>7.6000000000000095E-2</c:v>
                </c:pt>
                <c:pt idx="1052">
                  <c:v>7.6399999999999996E-2</c:v>
                </c:pt>
                <c:pt idx="1053">
                  <c:v>7.6399999999999996E-2</c:v>
                </c:pt>
                <c:pt idx="1054">
                  <c:v>7.6399999999999996E-2</c:v>
                </c:pt>
                <c:pt idx="1055">
                  <c:v>7.6399999999999996E-2</c:v>
                </c:pt>
                <c:pt idx="1056">
                  <c:v>7.6399999999999996E-2</c:v>
                </c:pt>
                <c:pt idx="1057">
                  <c:v>7.6399999999999996E-2</c:v>
                </c:pt>
                <c:pt idx="1058">
                  <c:v>7.6399999999999996E-2</c:v>
                </c:pt>
                <c:pt idx="1059">
                  <c:v>7.6399999999999996E-2</c:v>
                </c:pt>
                <c:pt idx="1060">
                  <c:v>7.6399999999999996E-2</c:v>
                </c:pt>
                <c:pt idx="1061">
                  <c:v>7.6399999999999996E-2</c:v>
                </c:pt>
                <c:pt idx="1062">
                  <c:v>7.6399999999999996E-2</c:v>
                </c:pt>
                <c:pt idx="1063">
                  <c:v>7.6399999999999996E-2</c:v>
                </c:pt>
                <c:pt idx="1064">
                  <c:v>7.6399999999999996E-2</c:v>
                </c:pt>
                <c:pt idx="1065">
                  <c:v>7.6399999999999996E-2</c:v>
                </c:pt>
                <c:pt idx="1066">
                  <c:v>7.6399999999999996E-2</c:v>
                </c:pt>
                <c:pt idx="1067">
                  <c:v>7.6399999999999996E-2</c:v>
                </c:pt>
                <c:pt idx="1068">
                  <c:v>7.6399999999999996E-2</c:v>
                </c:pt>
                <c:pt idx="1069">
                  <c:v>7.6399999999999996E-2</c:v>
                </c:pt>
                <c:pt idx="1070">
                  <c:v>7.6800000000000104E-2</c:v>
                </c:pt>
                <c:pt idx="1071">
                  <c:v>7.6800000000000104E-2</c:v>
                </c:pt>
                <c:pt idx="1072">
                  <c:v>7.7700000000000394E-2</c:v>
                </c:pt>
                <c:pt idx="1073">
                  <c:v>7.7700000000000394E-2</c:v>
                </c:pt>
                <c:pt idx="1074">
                  <c:v>7.7700000000000394E-2</c:v>
                </c:pt>
                <c:pt idx="1075">
                  <c:v>7.7700000000000394E-2</c:v>
                </c:pt>
                <c:pt idx="1076">
                  <c:v>7.7700000000000394E-2</c:v>
                </c:pt>
                <c:pt idx="1077">
                  <c:v>7.7700000000000394E-2</c:v>
                </c:pt>
                <c:pt idx="1078">
                  <c:v>7.7700000000000394E-2</c:v>
                </c:pt>
                <c:pt idx="1079">
                  <c:v>7.7700000000000394E-2</c:v>
                </c:pt>
                <c:pt idx="1080">
                  <c:v>7.7700000000000394E-2</c:v>
                </c:pt>
              </c:numCache>
            </c:numRef>
          </c:val>
          <c:smooth val="0"/>
        </c:ser>
        <c:ser>
          <c:idx val="3"/>
          <c:order val="2"/>
          <c:spPr>
            <a:ln w="38100">
              <a:solidFill>
                <a:srgbClr val="960000"/>
              </a:solidFill>
            </a:ln>
          </c:spPr>
          <c:marker>
            <c:symbol val="none"/>
          </c:marker>
          <c:cat>
            <c:numRef>
              <c:f>CVDMIST!$A$3:$A$1083</c:f>
              <c:numCache>
                <c:formatCode>General</c:formatCode>
                <c:ptCount val="10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</c:numCache>
            </c:numRef>
          </c:cat>
          <c:val>
            <c:numRef>
              <c:f>CVDMIST!$D$3:$D$1083</c:f>
              <c:numCache>
                <c:formatCode>General</c:formatCode>
                <c:ptCount val="1081"/>
                <c:pt idx="0">
                  <c:v>0</c:v>
                </c:pt>
                <c:pt idx="1">
                  <c:v>3.0000000000000198E-4</c:v>
                </c:pt>
                <c:pt idx="2">
                  <c:v>3.0000000000000198E-4</c:v>
                </c:pt>
                <c:pt idx="3">
                  <c:v>6.0000000000000396E-4</c:v>
                </c:pt>
                <c:pt idx="4">
                  <c:v>7.00000000000004E-4</c:v>
                </c:pt>
                <c:pt idx="5">
                  <c:v>7.00000000000004E-4</c:v>
                </c:pt>
                <c:pt idx="6">
                  <c:v>9.0000000000000605E-4</c:v>
                </c:pt>
                <c:pt idx="7">
                  <c:v>9.0000000000000605E-4</c:v>
                </c:pt>
                <c:pt idx="8">
                  <c:v>9.0000000000000605E-4</c:v>
                </c:pt>
                <c:pt idx="9">
                  <c:v>9.0000000000000605E-4</c:v>
                </c:pt>
                <c:pt idx="10">
                  <c:v>9.0000000000000605E-4</c:v>
                </c:pt>
                <c:pt idx="11">
                  <c:v>1E-3</c:v>
                </c:pt>
                <c:pt idx="12">
                  <c:v>1.10000000000001E-3</c:v>
                </c:pt>
                <c:pt idx="13">
                  <c:v>1.10000000000001E-3</c:v>
                </c:pt>
                <c:pt idx="14">
                  <c:v>1.2999999999999999E-3</c:v>
                </c:pt>
                <c:pt idx="15">
                  <c:v>1.4E-3</c:v>
                </c:pt>
                <c:pt idx="16">
                  <c:v>1.4E-3</c:v>
                </c:pt>
                <c:pt idx="17">
                  <c:v>1.4E-3</c:v>
                </c:pt>
                <c:pt idx="18">
                  <c:v>1.6000000000000101E-3</c:v>
                </c:pt>
                <c:pt idx="19">
                  <c:v>1.6000000000000101E-3</c:v>
                </c:pt>
                <c:pt idx="20">
                  <c:v>1.6000000000000101E-3</c:v>
                </c:pt>
                <c:pt idx="21">
                  <c:v>1.7000000000000101E-3</c:v>
                </c:pt>
                <c:pt idx="22">
                  <c:v>1.8000000000000099E-3</c:v>
                </c:pt>
                <c:pt idx="23">
                  <c:v>1.8000000000000099E-3</c:v>
                </c:pt>
                <c:pt idx="24">
                  <c:v>1.8000000000000099E-3</c:v>
                </c:pt>
                <c:pt idx="25">
                  <c:v>2.1000000000000098E-3</c:v>
                </c:pt>
                <c:pt idx="26">
                  <c:v>2.1000000000000098E-3</c:v>
                </c:pt>
                <c:pt idx="27">
                  <c:v>2.4000000000000102E-3</c:v>
                </c:pt>
                <c:pt idx="28">
                  <c:v>2.4000000000000102E-3</c:v>
                </c:pt>
                <c:pt idx="29">
                  <c:v>2.6000000000000198E-3</c:v>
                </c:pt>
                <c:pt idx="30">
                  <c:v>2.6000000000000198E-3</c:v>
                </c:pt>
                <c:pt idx="31">
                  <c:v>2.6000000000000198E-3</c:v>
                </c:pt>
                <c:pt idx="32">
                  <c:v>2.7000000000000201E-3</c:v>
                </c:pt>
                <c:pt idx="33">
                  <c:v>2.7000000000000201E-3</c:v>
                </c:pt>
                <c:pt idx="34">
                  <c:v>2.7000000000000201E-3</c:v>
                </c:pt>
                <c:pt idx="35">
                  <c:v>2.8E-3</c:v>
                </c:pt>
                <c:pt idx="36">
                  <c:v>2.8E-3</c:v>
                </c:pt>
                <c:pt idx="37">
                  <c:v>3.00000000000002E-3</c:v>
                </c:pt>
                <c:pt idx="38">
                  <c:v>3.00000000000002E-3</c:v>
                </c:pt>
                <c:pt idx="39">
                  <c:v>3.00000000000002E-3</c:v>
                </c:pt>
                <c:pt idx="40">
                  <c:v>3.00000000000002E-3</c:v>
                </c:pt>
                <c:pt idx="41">
                  <c:v>3.00000000000002E-3</c:v>
                </c:pt>
                <c:pt idx="42">
                  <c:v>3.1000000000000198E-3</c:v>
                </c:pt>
                <c:pt idx="43">
                  <c:v>3.1000000000000198E-3</c:v>
                </c:pt>
                <c:pt idx="44">
                  <c:v>3.1000000000000198E-3</c:v>
                </c:pt>
                <c:pt idx="45">
                  <c:v>3.1000000000000198E-3</c:v>
                </c:pt>
                <c:pt idx="46">
                  <c:v>3.1000000000000198E-3</c:v>
                </c:pt>
                <c:pt idx="47">
                  <c:v>3.1000000000000198E-3</c:v>
                </c:pt>
                <c:pt idx="48">
                  <c:v>3.4000000000000202E-3</c:v>
                </c:pt>
                <c:pt idx="49">
                  <c:v>3.6000000000000199E-3</c:v>
                </c:pt>
                <c:pt idx="50">
                  <c:v>3.7000000000000301E-3</c:v>
                </c:pt>
                <c:pt idx="51">
                  <c:v>3.7000000000000301E-3</c:v>
                </c:pt>
                <c:pt idx="52">
                  <c:v>3.7000000000000301E-3</c:v>
                </c:pt>
                <c:pt idx="53">
                  <c:v>3.7000000000000301E-3</c:v>
                </c:pt>
                <c:pt idx="54">
                  <c:v>3.8000000000000199E-3</c:v>
                </c:pt>
                <c:pt idx="55">
                  <c:v>3.8000000000000199E-3</c:v>
                </c:pt>
                <c:pt idx="56">
                  <c:v>4.1000000000000003E-3</c:v>
                </c:pt>
                <c:pt idx="57">
                  <c:v>4.1000000000000003E-3</c:v>
                </c:pt>
                <c:pt idx="58">
                  <c:v>4.1000000000000003E-3</c:v>
                </c:pt>
                <c:pt idx="59">
                  <c:v>4.1000000000000003E-3</c:v>
                </c:pt>
                <c:pt idx="60">
                  <c:v>4.3000000000000104E-3</c:v>
                </c:pt>
                <c:pt idx="61">
                  <c:v>4.3000000000000104E-3</c:v>
                </c:pt>
                <c:pt idx="62">
                  <c:v>4.4000000000000202E-3</c:v>
                </c:pt>
                <c:pt idx="63">
                  <c:v>4.5000000000000196E-3</c:v>
                </c:pt>
                <c:pt idx="64">
                  <c:v>4.5000000000000196E-3</c:v>
                </c:pt>
                <c:pt idx="65">
                  <c:v>4.5000000000000196E-3</c:v>
                </c:pt>
                <c:pt idx="66">
                  <c:v>4.5000000000000196E-3</c:v>
                </c:pt>
                <c:pt idx="67">
                  <c:v>4.7000000000000201E-3</c:v>
                </c:pt>
                <c:pt idx="68">
                  <c:v>4.7000000000000201E-3</c:v>
                </c:pt>
                <c:pt idx="69">
                  <c:v>5.3000000000000104E-3</c:v>
                </c:pt>
                <c:pt idx="70">
                  <c:v>5.3000000000000104E-3</c:v>
                </c:pt>
                <c:pt idx="71">
                  <c:v>5.4000000000000298E-3</c:v>
                </c:pt>
                <c:pt idx="72">
                  <c:v>5.8000000000000204E-3</c:v>
                </c:pt>
                <c:pt idx="73">
                  <c:v>6.1000000000000099E-3</c:v>
                </c:pt>
                <c:pt idx="74">
                  <c:v>6.1000000000000099E-3</c:v>
                </c:pt>
                <c:pt idx="75">
                  <c:v>6.30000000000002E-3</c:v>
                </c:pt>
                <c:pt idx="76">
                  <c:v>6.4000000000000402E-3</c:v>
                </c:pt>
                <c:pt idx="77">
                  <c:v>6.5000000000000301E-3</c:v>
                </c:pt>
                <c:pt idx="78">
                  <c:v>6.5000000000000301E-3</c:v>
                </c:pt>
                <c:pt idx="79">
                  <c:v>6.7000000000000401E-3</c:v>
                </c:pt>
                <c:pt idx="80">
                  <c:v>6.7000000000000401E-3</c:v>
                </c:pt>
                <c:pt idx="81">
                  <c:v>7.1000000000000099E-3</c:v>
                </c:pt>
                <c:pt idx="82">
                  <c:v>7.3000000000000304E-3</c:v>
                </c:pt>
                <c:pt idx="83">
                  <c:v>7.3000000000000304E-3</c:v>
                </c:pt>
                <c:pt idx="84">
                  <c:v>7.3000000000000304E-3</c:v>
                </c:pt>
                <c:pt idx="85">
                  <c:v>7.3000000000000304E-3</c:v>
                </c:pt>
                <c:pt idx="86">
                  <c:v>7.4000000000000498E-3</c:v>
                </c:pt>
                <c:pt idx="87">
                  <c:v>7.5000000000000396E-3</c:v>
                </c:pt>
                <c:pt idx="88">
                  <c:v>7.5000000000000396E-3</c:v>
                </c:pt>
                <c:pt idx="89">
                  <c:v>7.5000000000000396E-3</c:v>
                </c:pt>
                <c:pt idx="90">
                  <c:v>7.5000000000000396E-3</c:v>
                </c:pt>
                <c:pt idx="91">
                  <c:v>7.5000000000000396E-3</c:v>
                </c:pt>
                <c:pt idx="92">
                  <c:v>7.7000000000000401E-3</c:v>
                </c:pt>
                <c:pt idx="93">
                  <c:v>7.7000000000000401E-3</c:v>
                </c:pt>
                <c:pt idx="94">
                  <c:v>7.80000000000003E-3</c:v>
                </c:pt>
                <c:pt idx="95">
                  <c:v>8.0999999999999996E-3</c:v>
                </c:pt>
                <c:pt idx="96">
                  <c:v>8.2000000000000007E-3</c:v>
                </c:pt>
                <c:pt idx="97">
                  <c:v>8.4000000000000498E-3</c:v>
                </c:pt>
                <c:pt idx="98">
                  <c:v>8.4000000000000498E-3</c:v>
                </c:pt>
                <c:pt idx="99">
                  <c:v>8.4000000000000498E-3</c:v>
                </c:pt>
                <c:pt idx="100">
                  <c:v>8.5000000000000197E-3</c:v>
                </c:pt>
                <c:pt idx="101">
                  <c:v>8.5000000000000197E-3</c:v>
                </c:pt>
                <c:pt idx="102">
                  <c:v>8.5000000000000197E-3</c:v>
                </c:pt>
                <c:pt idx="103">
                  <c:v>8.5000000000000197E-3</c:v>
                </c:pt>
                <c:pt idx="104">
                  <c:v>8.6999999999999994E-3</c:v>
                </c:pt>
                <c:pt idx="105">
                  <c:v>8.6999999999999994E-3</c:v>
                </c:pt>
                <c:pt idx="106">
                  <c:v>8.6999999999999994E-3</c:v>
                </c:pt>
                <c:pt idx="107">
                  <c:v>8.6999999999999994E-3</c:v>
                </c:pt>
                <c:pt idx="108">
                  <c:v>8.6999999999999994E-3</c:v>
                </c:pt>
                <c:pt idx="109">
                  <c:v>9.0000000000000496E-3</c:v>
                </c:pt>
                <c:pt idx="110">
                  <c:v>9.1000000000000195E-3</c:v>
                </c:pt>
                <c:pt idx="111">
                  <c:v>9.1999999999999998E-3</c:v>
                </c:pt>
                <c:pt idx="112">
                  <c:v>9.1999999999999998E-3</c:v>
                </c:pt>
                <c:pt idx="113">
                  <c:v>9.4000000000000403E-3</c:v>
                </c:pt>
                <c:pt idx="114">
                  <c:v>9.4000000000000403E-3</c:v>
                </c:pt>
                <c:pt idx="115">
                  <c:v>9.4000000000000403E-3</c:v>
                </c:pt>
                <c:pt idx="116">
                  <c:v>9.4000000000000403E-3</c:v>
                </c:pt>
                <c:pt idx="117">
                  <c:v>9.4000000000000403E-3</c:v>
                </c:pt>
                <c:pt idx="118">
                  <c:v>9.5000000000000293E-3</c:v>
                </c:pt>
                <c:pt idx="119">
                  <c:v>9.5000000000000293E-3</c:v>
                </c:pt>
                <c:pt idx="120">
                  <c:v>9.5000000000000293E-3</c:v>
                </c:pt>
                <c:pt idx="121">
                  <c:v>9.5000000000000293E-3</c:v>
                </c:pt>
                <c:pt idx="122">
                  <c:v>9.8000000000000604E-3</c:v>
                </c:pt>
                <c:pt idx="123">
                  <c:v>0.01</c:v>
                </c:pt>
                <c:pt idx="124">
                  <c:v>0.01</c:v>
                </c:pt>
                <c:pt idx="125">
                  <c:v>0.01</c:v>
                </c:pt>
                <c:pt idx="126">
                  <c:v>0.01</c:v>
                </c:pt>
                <c:pt idx="127">
                  <c:v>1.01E-2</c:v>
                </c:pt>
                <c:pt idx="128">
                  <c:v>1.0699999999999999E-2</c:v>
                </c:pt>
                <c:pt idx="129">
                  <c:v>1.0800000000000099E-2</c:v>
                </c:pt>
                <c:pt idx="130">
                  <c:v>1.0999999999999999E-2</c:v>
                </c:pt>
                <c:pt idx="131">
                  <c:v>1.1100000000000099E-2</c:v>
                </c:pt>
                <c:pt idx="132">
                  <c:v>1.1100000000000099E-2</c:v>
                </c:pt>
                <c:pt idx="133">
                  <c:v>1.1100000000000099E-2</c:v>
                </c:pt>
                <c:pt idx="134">
                  <c:v>1.1200000000000101E-2</c:v>
                </c:pt>
                <c:pt idx="135">
                  <c:v>1.1200000000000101E-2</c:v>
                </c:pt>
                <c:pt idx="136">
                  <c:v>1.1200000000000101E-2</c:v>
                </c:pt>
                <c:pt idx="137">
                  <c:v>1.15000000000001E-2</c:v>
                </c:pt>
                <c:pt idx="138">
                  <c:v>1.15000000000001E-2</c:v>
                </c:pt>
                <c:pt idx="139">
                  <c:v>1.15000000000001E-2</c:v>
                </c:pt>
                <c:pt idx="140">
                  <c:v>1.15000000000001E-2</c:v>
                </c:pt>
                <c:pt idx="141">
                  <c:v>1.1700000000000099E-2</c:v>
                </c:pt>
                <c:pt idx="142">
                  <c:v>1.18000000000001E-2</c:v>
                </c:pt>
                <c:pt idx="143">
                  <c:v>1.2E-2</c:v>
                </c:pt>
                <c:pt idx="144">
                  <c:v>1.21E-2</c:v>
                </c:pt>
                <c:pt idx="145">
                  <c:v>1.21E-2</c:v>
                </c:pt>
                <c:pt idx="146">
                  <c:v>1.2200000000000001E-2</c:v>
                </c:pt>
                <c:pt idx="147">
                  <c:v>1.24E-2</c:v>
                </c:pt>
                <c:pt idx="148">
                  <c:v>1.2800000000000001E-2</c:v>
                </c:pt>
                <c:pt idx="149">
                  <c:v>1.2800000000000001E-2</c:v>
                </c:pt>
                <c:pt idx="150">
                  <c:v>1.2800000000000001E-2</c:v>
                </c:pt>
                <c:pt idx="151">
                  <c:v>1.2800000000000001E-2</c:v>
                </c:pt>
                <c:pt idx="152">
                  <c:v>1.2999999999999999E-2</c:v>
                </c:pt>
                <c:pt idx="153">
                  <c:v>1.2999999999999999E-2</c:v>
                </c:pt>
                <c:pt idx="154">
                  <c:v>1.3100000000000099E-2</c:v>
                </c:pt>
                <c:pt idx="155">
                  <c:v>1.3100000000000099E-2</c:v>
                </c:pt>
                <c:pt idx="156">
                  <c:v>1.3400000000000099E-2</c:v>
                </c:pt>
                <c:pt idx="157">
                  <c:v>1.3400000000000099E-2</c:v>
                </c:pt>
                <c:pt idx="158">
                  <c:v>1.3400000000000099E-2</c:v>
                </c:pt>
                <c:pt idx="159">
                  <c:v>1.3400000000000099E-2</c:v>
                </c:pt>
                <c:pt idx="160">
                  <c:v>1.3400000000000099E-2</c:v>
                </c:pt>
                <c:pt idx="161">
                  <c:v>1.35000000000001E-2</c:v>
                </c:pt>
                <c:pt idx="162">
                  <c:v>1.4E-2</c:v>
                </c:pt>
                <c:pt idx="163">
                  <c:v>1.4E-2</c:v>
                </c:pt>
                <c:pt idx="164">
                  <c:v>1.4E-2</c:v>
                </c:pt>
                <c:pt idx="165">
                  <c:v>1.4E-2</c:v>
                </c:pt>
                <c:pt idx="166">
                  <c:v>1.4E-2</c:v>
                </c:pt>
                <c:pt idx="167">
                  <c:v>1.4E-2</c:v>
                </c:pt>
                <c:pt idx="168">
                  <c:v>1.4E-2</c:v>
                </c:pt>
                <c:pt idx="169">
                  <c:v>1.4E-2</c:v>
                </c:pt>
                <c:pt idx="170">
                  <c:v>1.4200000000000001E-2</c:v>
                </c:pt>
                <c:pt idx="171">
                  <c:v>1.4200000000000001E-2</c:v>
                </c:pt>
                <c:pt idx="172">
                  <c:v>1.4200000000000001E-2</c:v>
                </c:pt>
                <c:pt idx="173">
                  <c:v>1.4200000000000001E-2</c:v>
                </c:pt>
                <c:pt idx="174">
                  <c:v>1.44E-2</c:v>
                </c:pt>
                <c:pt idx="175">
                  <c:v>1.44E-2</c:v>
                </c:pt>
                <c:pt idx="176">
                  <c:v>1.4500000000000001E-2</c:v>
                </c:pt>
                <c:pt idx="177">
                  <c:v>1.4500000000000001E-2</c:v>
                </c:pt>
                <c:pt idx="178">
                  <c:v>1.47E-2</c:v>
                </c:pt>
                <c:pt idx="179">
                  <c:v>1.47E-2</c:v>
                </c:pt>
                <c:pt idx="180">
                  <c:v>1.4999999999999999E-2</c:v>
                </c:pt>
                <c:pt idx="181">
                  <c:v>1.5100000000000099E-2</c:v>
                </c:pt>
                <c:pt idx="182">
                  <c:v>1.5100000000000099E-2</c:v>
                </c:pt>
                <c:pt idx="183">
                  <c:v>1.5100000000000099E-2</c:v>
                </c:pt>
                <c:pt idx="184">
                  <c:v>1.52E-2</c:v>
                </c:pt>
                <c:pt idx="185">
                  <c:v>1.5400000000000099E-2</c:v>
                </c:pt>
                <c:pt idx="186">
                  <c:v>1.5500000000000101E-2</c:v>
                </c:pt>
                <c:pt idx="187">
                  <c:v>1.5500000000000101E-2</c:v>
                </c:pt>
                <c:pt idx="188">
                  <c:v>1.5500000000000101E-2</c:v>
                </c:pt>
                <c:pt idx="189">
                  <c:v>1.5500000000000101E-2</c:v>
                </c:pt>
                <c:pt idx="190">
                  <c:v>1.5500000000000101E-2</c:v>
                </c:pt>
                <c:pt idx="191">
                  <c:v>1.5699999999999999E-2</c:v>
                </c:pt>
                <c:pt idx="192">
                  <c:v>1.5800000000000099E-2</c:v>
                </c:pt>
                <c:pt idx="193">
                  <c:v>1.5800000000000099E-2</c:v>
                </c:pt>
                <c:pt idx="194">
                  <c:v>1.5800000000000099E-2</c:v>
                </c:pt>
                <c:pt idx="195">
                  <c:v>1.6000000000000101E-2</c:v>
                </c:pt>
                <c:pt idx="196">
                  <c:v>1.61000000000001E-2</c:v>
                </c:pt>
                <c:pt idx="197">
                  <c:v>1.6199999999999999E-2</c:v>
                </c:pt>
                <c:pt idx="198">
                  <c:v>1.6500000000000101E-2</c:v>
                </c:pt>
                <c:pt idx="199">
                  <c:v>1.6500000000000101E-2</c:v>
                </c:pt>
                <c:pt idx="200">
                  <c:v>1.67000000000001E-2</c:v>
                </c:pt>
                <c:pt idx="201">
                  <c:v>1.67000000000001E-2</c:v>
                </c:pt>
                <c:pt idx="202">
                  <c:v>1.67000000000001E-2</c:v>
                </c:pt>
                <c:pt idx="203">
                  <c:v>1.67000000000001E-2</c:v>
                </c:pt>
                <c:pt idx="204">
                  <c:v>1.67000000000001E-2</c:v>
                </c:pt>
                <c:pt idx="205">
                  <c:v>1.6799999999999999E-2</c:v>
                </c:pt>
                <c:pt idx="206">
                  <c:v>1.6799999999999999E-2</c:v>
                </c:pt>
                <c:pt idx="207">
                  <c:v>1.6799999999999999E-2</c:v>
                </c:pt>
                <c:pt idx="208">
                  <c:v>1.7000000000000098E-2</c:v>
                </c:pt>
                <c:pt idx="209">
                  <c:v>1.7000000000000098E-2</c:v>
                </c:pt>
                <c:pt idx="210">
                  <c:v>1.7100000000000101E-2</c:v>
                </c:pt>
                <c:pt idx="211">
                  <c:v>1.7100000000000101E-2</c:v>
                </c:pt>
                <c:pt idx="212">
                  <c:v>1.7100000000000101E-2</c:v>
                </c:pt>
                <c:pt idx="213">
                  <c:v>1.7200000000000101E-2</c:v>
                </c:pt>
                <c:pt idx="214">
                  <c:v>1.7700000000000101E-2</c:v>
                </c:pt>
                <c:pt idx="215">
                  <c:v>1.8000000000000099E-2</c:v>
                </c:pt>
                <c:pt idx="216">
                  <c:v>1.8000000000000099E-2</c:v>
                </c:pt>
                <c:pt idx="217">
                  <c:v>1.8000000000000099E-2</c:v>
                </c:pt>
                <c:pt idx="218">
                  <c:v>1.8000000000000099E-2</c:v>
                </c:pt>
                <c:pt idx="219">
                  <c:v>1.8000000000000099E-2</c:v>
                </c:pt>
                <c:pt idx="220">
                  <c:v>1.8000000000000099E-2</c:v>
                </c:pt>
                <c:pt idx="221">
                  <c:v>1.8000000000000099E-2</c:v>
                </c:pt>
                <c:pt idx="222">
                  <c:v>1.8100000000000099E-2</c:v>
                </c:pt>
                <c:pt idx="223">
                  <c:v>1.8200000000000102E-2</c:v>
                </c:pt>
                <c:pt idx="224">
                  <c:v>1.8200000000000102E-2</c:v>
                </c:pt>
                <c:pt idx="225">
                  <c:v>1.84000000000001E-2</c:v>
                </c:pt>
                <c:pt idx="226">
                  <c:v>1.84000000000001E-2</c:v>
                </c:pt>
                <c:pt idx="227">
                  <c:v>1.8499999999999999E-2</c:v>
                </c:pt>
                <c:pt idx="228">
                  <c:v>1.8499999999999999E-2</c:v>
                </c:pt>
                <c:pt idx="229">
                  <c:v>1.8700000000000098E-2</c:v>
                </c:pt>
                <c:pt idx="230">
                  <c:v>1.8800000000000101E-2</c:v>
                </c:pt>
                <c:pt idx="231">
                  <c:v>1.90000000000001E-2</c:v>
                </c:pt>
                <c:pt idx="232">
                  <c:v>1.9099999999999999E-2</c:v>
                </c:pt>
                <c:pt idx="233">
                  <c:v>1.9199999999999998E-2</c:v>
                </c:pt>
                <c:pt idx="234">
                  <c:v>1.9199999999999998E-2</c:v>
                </c:pt>
                <c:pt idx="235">
                  <c:v>1.9400000000000101E-2</c:v>
                </c:pt>
                <c:pt idx="236">
                  <c:v>1.9500000000000101E-2</c:v>
                </c:pt>
                <c:pt idx="237">
                  <c:v>1.9500000000000101E-2</c:v>
                </c:pt>
                <c:pt idx="238">
                  <c:v>1.9800000000000099E-2</c:v>
                </c:pt>
                <c:pt idx="239">
                  <c:v>0.02</c:v>
                </c:pt>
                <c:pt idx="240">
                  <c:v>2.0199999999999999E-2</c:v>
                </c:pt>
                <c:pt idx="241">
                  <c:v>2.0199999999999999E-2</c:v>
                </c:pt>
                <c:pt idx="242">
                  <c:v>2.0400000000000001E-2</c:v>
                </c:pt>
                <c:pt idx="243">
                  <c:v>2.0400000000000001E-2</c:v>
                </c:pt>
                <c:pt idx="244">
                  <c:v>2.0500000000000001E-2</c:v>
                </c:pt>
                <c:pt idx="245">
                  <c:v>2.0500000000000001E-2</c:v>
                </c:pt>
                <c:pt idx="246">
                  <c:v>2.0500000000000001E-2</c:v>
                </c:pt>
                <c:pt idx="247">
                  <c:v>2.0500000000000001E-2</c:v>
                </c:pt>
                <c:pt idx="248">
                  <c:v>2.07E-2</c:v>
                </c:pt>
                <c:pt idx="249">
                  <c:v>2.0799999999999999E-2</c:v>
                </c:pt>
                <c:pt idx="250">
                  <c:v>2.0799999999999999E-2</c:v>
                </c:pt>
                <c:pt idx="251">
                  <c:v>2.1000000000000098E-2</c:v>
                </c:pt>
                <c:pt idx="252">
                  <c:v>2.1000000000000098E-2</c:v>
                </c:pt>
                <c:pt idx="253">
                  <c:v>2.1000000000000098E-2</c:v>
                </c:pt>
                <c:pt idx="254">
                  <c:v>2.1000000000000098E-2</c:v>
                </c:pt>
                <c:pt idx="255">
                  <c:v>2.1000000000000098E-2</c:v>
                </c:pt>
                <c:pt idx="256">
                  <c:v>2.1000000000000098E-2</c:v>
                </c:pt>
                <c:pt idx="257">
                  <c:v>2.1000000000000098E-2</c:v>
                </c:pt>
                <c:pt idx="258">
                  <c:v>2.1000000000000098E-2</c:v>
                </c:pt>
                <c:pt idx="259">
                  <c:v>2.1100000000000001E-2</c:v>
                </c:pt>
                <c:pt idx="260">
                  <c:v>2.1200000000000101E-2</c:v>
                </c:pt>
                <c:pt idx="261">
                  <c:v>2.1200000000000101E-2</c:v>
                </c:pt>
                <c:pt idx="262">
                  <c:v>2.1400000000000099E-2</c:v>
                </c:pt>
                <c:pt idx="263">
                  <c:v>2.1499999999999998E-2</c:v>
                </c:pt>
                <c:pt idx="264">
                  <c:v>2.1800000000000101E-2</c:v>
                </c:pt>
                <c:pt idx="265">
                  <c:v>2.1800000000000101E-2</c:v>
                </c:pt>
                <c:pt idx="266">
                  <c:v>2.1800000000000101E-2</c:v>
                </c:pt>
                <c:pt idx="267">
                  <c:v>2.2000000000000099E-2</c:v>
                </c:pt>
                <c:pt idx="268">
                  <c:v>2.2000000000000099E-2</c:v>
                </c:pt>
                <c:pt idx="269">
                  <c:v>2.2000000000000099E-2</c:v>
                </c:pt>
                <c:pt idx="270">
                  <c:v>2.2000000000000099E-2</c:v>
                </c:pt>
                <c:pt idx="271">
                  <c:v>2.2000000000000099E-2</c:v>
                </c:pt>
                <c:pt idx="272">
                  <c:v>2.2100000000000002E-2</c:v>
                </c:pt>
                <c:pt idx="273">
                  <c:v>2.2400000000000201E-2</c:v>
                </c:pt>
                <c:pt idx="274">
                  <c:v>2.25000000000001E-2</c:v>
                </c:pt>
                <c:pt idx="275">
                  <c:v>2.2700000000000001E-2</c:v>
                </c:pt>
                <c:pt idx="276">
                  <c:v>2.2800000000000199E-2</c:v>
                </c:pt>
                <c:pt idx="277">
                  <c:v>2.3E-2</c:v>
                </c:pt>
                <c:pt idx="278">
                  <c:v>2.3E-2</c:v>
                </c:pt>
                <c:pt idx="279">
                  <c:v>2.3E-2</c:v>
                </c:pt>
                <c:pt idx="280">
                  <c:v>2.3E-2</c:v>
                </c:pt>
                <c:pt idx="281">
                  <c:v>2.3E-2</c:v>
                </c:pt>
                <c:pt idx="282">
                  <c:v>2.3E-2</c:v>
                </c:pt>
                <c:pt idx="283">
                  <c:v>2.3E-2</c:v>
                </c:pt>
                <c:pt idx="284">
                  <c:v>2.3099999999999999E-2</c:v>
                </c:pt>
                <c:pt idx="285">
                  <c:v>2.3099999999999999E-2</c:v>
                </c:pt>
                <c:pt idx="286">
                  <c:v>2.3400000000000001E-2</c:v>
                </c:pt>
                <c:pt idx="287">
                  <c:v>2.35E-2</c:v>
                </c:pt>
                <c:pt idx="288">
                  <c:v>2.3699999999999999E-2</c:v>
                </c:pt>
                <c:pt idx="289">
                  <c:v>2.3800000000000002E-2</c:v>
                </c:pt>
                <c:pt idx="290">
                  <c:v>2.4E-2</c:v>
                </c:pt>
                <c:pt idx="291">
                  <c:v>2.4E-2</c:v>
                </c:pt>
                <c:pt idx="292">
                  <c:v>2.4299999999999999E-2</c:v>
                </c:pt>
                <c:pt idx="293">
                  <c:v>2.4299999999999999E-2</c:v>
                </c:pt>
                <c:pt idx="294">
                  <c:v>2.4299999999999999E-2</c:v>
                </c:pt>
                <c:pt idx="295">
                  <c:v>2.4400000000000002E-2</c:v>
                </c:pt>
                <c:pt idx="296">
                  <c:v>2.47E-2</c:v>
                </c:pt>
                <c:pt idx="297">
                  <c:v>2.47E-2</c:v>
                </c:pt>
                <c:pt idx="298">
                  <c:v>2.47E-2</c:v>
                </c:pt>
                <c:pt idx="299">
                  <c:v>2.47E-2</c:v>
                </c:pt>
                <c:pt idx="300">
                  <c:v>2.47E-2</c:v>
                </c:pt>
                <c:pt idx="301">
                  <c:v>2.4799999999999999E-2</c:v>
                </c:pt>
                <c:pt idx="302">
                  <c:v>2.5100000000000001E-2</c:v>
                </c:pt>
                <c:pt idx="303">
                  <c:v>2.5100000000000001E-2</c:v>
                </c:pt>
                <c:pt idx="304">
                  <c:v>2.5100000000000001E-2</c:v>
                </c:pt>
                <c:pt idx="305">
                  <c:v>2.5100000000000001E-2</c:v>
                </c:pt>
                <c:pt idx="306">
                  <c:v>2.5100000000000001E-2</c:v>
                </c:pt>
                <c:pt idx="307">
                  <c:v>2.5100000000000001E-2</c:v>
                </c:pt>
                <c:pt idx="308">
                  <c:v>2.5100000000000001E-2</c:v>
                </c:pt>
                <c:pt idx="309">
                  <c:v>2.53E-2</c:v>
                </c:pt>
                <c:pt idx="310">
                  <c:v>2.53E-2</c:v>
                </c:pt>
                <c:pt idx="311">
                  <c:v>2.5499999999999998E-2</c:v>
                </c:pt>
                <c:pt idx="312">
                  <c:v>2.5700000000000001E-2</c:v>
                </c:pt>
                <c:pt idx="313">
                  <c:v>2.5700000000000001E-2</c:v>
                </c:pt>
                <c:pt idx="314">
                  <c:v>2.5700000000000001E-2</c:v>
                </c:pt>
                <c:pt idx="315">
                  <c:v>2.5700000000000001E-2</c:v>
                </c:pt>
                <c:pt idx="316">
                  <c:v>2.5700000000000001E-2</c:v>
                </c:pt>
                <c:pt idx="317">
                  <c:v>2.5700000000000001E-2</c:v>
                </c:pt>
                <c:pt idx="318">
                  <c:v>2.5700000000000001E-2</c:v>
                </c:pt>
                <c:pt idx="319">
                  <c:v>2.5700000000000001E-2</c:v>
                </c:pt>
                <c:pt idx="320">
                  <c:v>2.5700000000000001E-2</c:v>
                </c:pt>
                <c:pt idx="321">
                  <c:v>2.5700000000000001E-2</c:v>
                </c:pt>
                <c:pt idx="322">
                  <c:v>2.5800000000000101E-2</c:v>
                </c:pt>
                <c:pt idx="323">
                  <c:v>2.5800000000000101E-2</c:v>
                </c:pt>
                <c:pt idx="324">
                  <c:v>2.6000000000000099E-2</c:v>
                </c:pt>
                <c:pt idx="325">
                  <c:v>2.6000000000000099E-2</c:v>
                </c:pt>
                <c:pt idx="326">
                  <c:v>2.6000000000000099E-2</c:v>
                </c:pt>
                <c:pt idx="327">
                  <c:v>2.6000000000000099E-2</c:v>
                </c:pt>
                <c:pt idx="328">
                  <c:v>2.6000000000000099E-2</c:v>
                </c:pt>
                <c:pt idx="329">
                  <c:v>2.6100000000000002E-2</c:v>
                </c:pt>
                <c:pt idx="330">
                  <c:v>2.65000000000001E-2</c:v>
                </c:pt>
                <c:pt idx="331">
                  <c:v>2.65000000000001E-2</c:v>
                </c:pt>
                <c:pt idx="332">
                  <c:v>2.6700000000000002E-2</c:v>
                </c:pt>
                <c:pt idx="333">
                  <c:v>2.6700000000000002E-2</c:v>
                </c:pt>
                <c:pt idx="334">
                  <c:v>2.6800000000000199E-2</c:v>
                </c:pt>
                <c:pt idx="335">
                  <c:v>2.6800000000000199E-2</c:v>
                </c:pt>
                <c:pt idx="336">
                  <c:v>2.6800000000000199E-2</c:v>
                </c:pt>
                <c:pt idx="337">
                  <c:v>2.6800000000000199E-2</c:v>
                </c:pt>
                <c:pt idx="338">
                  <c:v>2.6800000000000199E-2</c:v>
                </c:pt>
                <c:pt idx="339">
                  <c:v>2.6800000000000199E-2</c:v>
                </c:pt>
                <c:pt idx="340">
                  <c:v>2.7000000000000201E-2</c:v>
                </c:pt>
                <c:pt idx="341">
                  <c:v>2.7000000000000201E-2</c:v>
                </c:pt>
                <c:pt idx="342">
                  <c:v>2.71000000000001E-2</c:v>
                </c:pt>
                <c:pt idx="343">
                  <c:v>2.71000000000001E-2</c:v>
                </c:pt>
                <c:pt idx="344">
                  <c:v>2.71000000000001E-2</c:v>
                </c:pt>
                <c:pt idx="345">
                  <c:v>2.7400000000000199E-2</c:v>
                </c:pt>
                <c:pt idx="346">
                  <c:v>2.7400000000000199E-2</c:v>
                </c:pt>
                <c:pt idx="347">
                  <c:v>2.7600000000000201E-2</c:v>
                </c:pt>
                <c:pt idx="348">
                  <c:v>2.7600000000000201E-2</c:v>
                </c:pt>
                <c:pt idx="349">
                  <c:v>2.7600000000000201E-2</c:v>
                </c:pt>
                <c:pt idx="350">
                  <c:v>2.7600000000000201E-2</c:v>
                </c:pt>
                <c:pt idx="351">
                  <c:v>2.78000000000002E-2</c:v>
                </c:pt>
                <c:pt idx="352">
                  <c:v>2.8000000000000001E-2</c:v>
                </c:pt>
                <c:pt idx="353">
                  <c:v>2.8000000000000001E-2</c:v>
                </c:pt>
                <c:pt idx="354">
                  <c:v>2.81E-2</c:v>
                </c:pt>
                <c:pt idx="355">
                  <c:v>2.81E-2</c:v>
                </c:pt>
                <c:pt idx="356">
                  <c:v>2.81E-2</c:v>
                </c:pt>
                <c:pt idx="357">
                  <c:v>2.81E-2</c:v>
                </c:pt>
                <c:pt idx="358">
                  <c:v>2.81E-2</c:v>
                </c:pt>
                <c:pt idx="359">
                  <c:v>2.8299999999999999E-2</c:v>
                </c:pt>
                <c:pt idx="360">
                  <c:v>2.8299999999999999E-2</c:v>
                </c:pt>
                <c:pt idx="361">
                  <c:v>2.8299999999999999E-2</c:v>
                </c:pt>
                <c:pt idx="362">
                  <c:v>2.8299999999999999E-2</c:v>
                </c:pt>
                <c:pt idx="363">
                  <c:v>2.8400000000000002E-2</c:v>
                </c:pt>
                <c:pt idx="364">
                  <c:v>2.86E-2</c:v>
                </c:pt>
                <c:pt idx="365">
                  <c:v>2.86E-2</c:v>
                </c:pt>
                <c:pt idx="366">
                  <c:v>2.87E-2</c:v>
                </c:pt>
                <c:pt idx="367">
                  <c:v>2.8799999999999999E-2</c:v>
                </c:pt>
                <c:pt idx="368">
                  <c:v>2.9000000000000099E-2</c:v>
                </c:pt>
                <c:pt idx="369">
                  <c:v>2.9100000000000001E-2</c:v>
                </c:pt>
                <c:pt idx="370">
                  <c:v>2.9100000000000001E-2</c:v>
                </c:pt>
                <c:pt idx="371">
                  <c:v>2.9100000000000001E-2</c:v>
                </c:pt>
                <c:pt idx="372">
                  <c:v>2.9100000000000001E-2</c:v>
                </c:pt>
                <c:pt idx="373">
                  <c:v>2.93E-2</c:v>
                </c:pt>
                <c:pt idx="374">
                  <c:v>2.93E-2</c:v>
                </c:pt>
                <c:pt idx="375">
                  <c:v>2.93E-2</c:v>
                </c:pt>
                <c:pt idx="376">
                  <c:v>2.93E-2</c:v>
                </c:pt>
                <c:pt idx="377">
                  <c:v>2.9399999999999999E-2</c:v>
                </c:pt>
                <c:pt idx="378">
                  <c:v>2.9700000000000001E-2</c:v>
                </c:pt>
                <c:pt idx="379">
                  <c:v>2.9700000000000001E-2</c:v>
                </c:pt>
                <c:pt idx="380">
                  <c:v>2.9700000000000001E-2</c:v>
                </c:pt>
                <c:pt idx="381">
                  <c:v>2.9700000000000001E-2</c:v>
                </c:pt>
                <c:pt idx="382">
                  <c:v>2.9700000000000001E-2</c:v>
                </c:pt>
                <c:pt idx="383">
                  <c:v>3.00000000000001E-2</c:v>
                </c:pt>
                <c:pt idx="384">
                  <c:v>3.00000000000001E-2</c:v>
                </c:pt>
                <c:pt idx="385">
                  <c:v>3.00000000000001E-2</c:v>
                </c:pt>
                <c:pt idx="386">
                  <c:v>3.00000000000001E-2</c:v>
                </c:pt>
                <c:pt idx="387">
                  <c:v>3.0099999999999998E-2</c:v>
                </c:pt>
                <c:pt idx="388">
                  <c:v>3.0099999999999998E-2</c:v>
                </c:pt>
                <c:pt idx="389">
                  <c:v>3.0099999999999998E-2</c:v>
                </c:pt>
                <c:pt idx="390">
                  <c:v>3.0300000000000001E-2</c:v>
                </c:pt>
                <c:pt idx="391">
                  <c:v>3.0400000000000101E-2</c:v>
                </c:pt>
                <c:pt idx="392">
                  <c:v>3.0400000000000101E-2</c:v>
                </c:pt>
                <c:pt idx="393">
                  <c:v>3.0400000000000101E-2</c:v>
                </c:pt>
                <c:pt idx="394">
                  <c:v>3.0400000000000101E-2</c:v>
                </c:pt>
                <c:pt idx="395">
                  <c:v>3.0600000000000099E-2</c:v>
                </c:pt>
                <c:pt idx="396">
                  <c:v>3.0600000000000099E-2</c:v>
                </c:pt>
                <c:pt idx="397">
                  <c:v>3.0600000000000099E-2</c:v>
                </c:pt>
                <c:pt idx="398">
                  <c:v>3.0600000000000099E-2</c:v>
                </c:pt>
                <c:pt idx="399">
                  <c:v>3.0600000000000099E-2</c:v>
                </c:pt>
                <c:pt idx="400">
                  <c:v>3.0700000000000002E-2</c:v>
                </c:pt>
                <c:pt idx="401">
                  <c:v>3.0700000000000002E-2</c:v>
                </c:pt>
                <c:pt idx="402">
                  <c:v>3.0700000000000002E-2</c:v>
                </c:pt>
                <c:pt idx="403">
                  <c:v>3.09E-2</c:v>
                </c:pt>
                <c:pt idx="404">
                  <c:v>3.1000000000000201E-2</c:v>
                </c:pt>
                <c:pt idx="405">
                  <c:v>3.11000000000001E-2</c:v>
                </c:pt>
                <c:pt idx="406">
                  <c:v>3.11000000000001E-2</c:v>
                </c:pt>
                <c:pt idx="407">
                  <c:v>3.11000000000001E-2</c:v>
                </c:pt>
                <c:pt idx="408">
                  <c:v>3.11000000000001E-2</c:v>
                </c:pt>
                <c:pt idx="409">
                  <c:v>3.1300000000000001E-2</c:v>
                </c:pt>
                <c:pt idx="410">
                  <c:v>3.1300000000000001E-2</c:v>
                </c:pt>
                <c:pt idx="411">
                  <c:v>3.1300000000000001E-2</c:v>
                </c:pt>
                <c:pt idx="412">
                  <c:v>3.1300000000000001E-2</c:v>
                </c:pt>
                <c:pt idx="413">
                  <c:v>3.1400000000000199E-2</c:v>
                </c:pt>
                <c:pt idx="414">
                  <c:v>3.1400000000000199E-2</c:v>
                </c:pt>
                <c:pt idx="415">
                  <c:v>3.1400000000000199E-2</c:v>
                </c:pt>
                <c:pt idx="416">
                  <c:v>3.1600000000000197E-2</c:v>
                </c:pt>
                <c:pt idx="417">
                  <c:v>3.1600000000000197E-2</c:v>
                </c:pt>
                <c:pt idx="418">
                  <c:v>3.1600000000000197E-2</c:v>
                </c:pt>
                <c:pt idx="419">
                  <c:v>3.1600000000000197E-2</c:v>
                </c:pt>
                <c:pt idx="420">
                  <c:v>3.1600000000000197E-2</c:v>
                </c:pt>
                <c:pt idx="421">
                  <c:v>3.1600000000000197E-2</c:v>
                </c:pt>
                <c:pt idx="422">
                  <c:v>3.1600000000000197E-2</c:v>
                </c:pt>
                <c:pt idx="423">
                  <c:v>3.1600000000000197E-2</c:v>
                </c:pt>
                <c:pt idx="424">
                  <c:v>3.1600000000000197E-2</c:v>
                </c:pt>
                <c:pt idx="425">
                  <c:v>3.1600000000000197E-2</c:v>
                </c:pt>
                <c:pt idx="426">
                  <c:v>3.1600000000000197E-2</c:v>
                </c:pt>
                <c:pt idx="427">
                  <c:v>3.1600000000000197E-2</c:v>
                </c:pt>
                <c:pt idx="428">
                  <c:v>3.1600000000000197E-2</c:v>
                </c:pt>
                <c:pt idx="429">
                  <c:v>3.1700000000000103E-2</c:v>
                </c:pt>
                <c:pt idx="430">
                  <c:v>3.1700000000000103E-2</c:v>
                </c:pt>
                <c:pt idx="431">
                  <c:v>3.1899999999999998E-2</c:v>
                </c:pt>
                <c:pt idx="432">
                  <c:v>3.1899999999999998E-2</c:v>
                </c:pt>
                <c:pt idx="433">
                  <c:v>3.1899999999999998E-2</c:v>
                </c:pt>
                <c:pt idx="434">
                  <c:v>3.2000000000000202E-2</c:v>
                </c:pt>
                <c:pt idx="435">
                  <c:v>3.2200000000000201E-2</c:v>
                </c:pt>
                <c:pt idx="436">
                  <c:v>3.2200000000000201E-2</c:v>
                </c:pt>
                <c:pt idx="437">
                  <c:v>3.2200000000000201E-2</c:v>
                </c:pt>
                <c:pt idx="438">
                  <c:v>3.2300000000000002E-2</c:v>
                </c:pt>
                <c:pt idx="439">
                  <c:v>3.2400000000000199E-2</c:v>
                </c:pt>
                <c:pt idx="440">
                  <c:v>3.2400000000000199E-2</c:v>
                </c:pt>
                <c:pt idx="441">
                  <c:v>3.2400000000000199E-2</c:v>
                </c:pt>
                <c:pt idx="442">
                  <c:v>3.2400000000000199E-2</c:v>
                </c:pt>
                <c:pt idx="443">
                  <c:v>3.2600000000000198E-2</c:v>
                </c:pt>
                <c:pt idx="444">
                  <c:v>3.2700000000000097E-2</c:v>
                </c:pt>
                <c:pt idx="445">
                  <c:v>3.2900000000000103E-2</c:v>
                </c:pt>
                <c:pt idx="446">
                  <c:v>3.3000000000000002E-2</c:v>
                </c:pt>
                <c:pt idx="447">
                  <c:v>3.3000000000000002E-2</c:v>
                </c:pt>
                <c:pt idx="448">
                  <c:v>3.3000000000000002E-2</c:v>
                </c:pt>
                <c:pt idx="449">
                  <c:v>3.3000000000000002E-2</c:v>
                </c:pt>
                <c:pt idx="450">
                  <c:v>3.3000000000000002E-2</c:v>
                </c:pt>
                <c:pt idx="451">
                  <c:v>3.3000000000000002E-2</c:v>
                </c:pt>
                <c:pt idx="452">
                  <c:v>3.3300000000000003E-2</c:v>
                </c:pt>
                <c:pt idx="453">
                  <c:v>3.3399999999999999E-2</c:v>
                </c:pt>
                <c:pt idx="454">
                  <c:v>3.3399999999999999E-2</c:v>
                </c:pt>
                <c:pt idx="455">
                  <c:v>3.3399999999999999E-2</c:v>
                </c:pt>
                <c:pt idx="456">
                  <c:v>3.3599999999999998E-2</c:v>
                </c:pt>
                <c:pt idx="457">
                  <c:v>3.3599999999999998E-2</c:v>
                </c:pt>
                <c:pt idx="458">
                  <c:v>3.3700000000000001E-2</c:v>
                </c:pt>
                <c:pt idx="459">
                  <c:v>3.3700000000000001E-2</c:v>
                </c:pt>
                <c:pt idx="460">
                  <c:v>3.3700000000000001E-2</c:v>
                </c:pt>
                <c:pt idx="461">
                  <c:v>3.3700000000000001E-2</c:v>
                </c:pt>
                <c:pt idx="462">
                  <c:v>3.39E-2</c:v>
                </c:pt>
                <c:pt idx="463">
                  <c:v>3.39E-2</c:v>
                </c:pt>
                <c:pt idx="464">
                  <c:v>3.39E-2</c:v>
                </c:pt>
                <c:pt idx="465">
                  <c:v>3.39E-2</c:v>
                </c:pt>
                <c:pt idx="466">
                  <c:v>3.39E-2</c:v>
                </c:pt>
                <c:pt idx="467">
                  <c:v>3.39E-2</c:v>
                </c:pt>
                <c:pt idx="468">
                  <c:v>3.39E-2</c:v>
                </c:pt>
                <c:pt idx="469">
                  <c:v>3.4000000000000002E-2</c:v>
                </c:pt>
                <c:pt idx="470">
                  <c:v>3.4000000000000002E-2</c:v>
                </c:pt>
                <c:pt idx="471">
                  <c:v>3.4000000000000002E-2</c:v>
                </c:pt>
                <c:pt idx="472">
                  <c:v>3.4000000000000002E-2</c:v>
                </c:pt>
                <c:pt idx="473">
                  <c:v>3.4200000000000098E-2</c:v>
                </c:pt>
                <c:pt idx="474">
                  <c:v>3.4200000000000098E-2</c:v>
                </c:pt>
                <c:pt idx="475">
                  <c:v>3.4299999999999997E-2</c:v>
                </c:pt>
                <c:pt idx="476">
                  <c:v>3.4500000000000003E-2</c:v>
                </c:pt>
                <c:pt idx="477">
                  <c:v>3.4500000000000003E-2</c:v>
                </c:pt>
                <c:pt idx="478">
                  <c:v>3.4500000000000003E-2</c:v>
                </c:pt>
                <c:pt idx="479">
                  <c:v>3.4500000000000003E-2</c:v>
                </c:pt>
                <c:pt idx="480">
                  <c:v>3.4599999999999999E-2</c:v>
                </c:pt>
                <c:pt idx="481">
                  <c:v>3.49E-2</c:v>
                </c:pt>
                <c:pt idx="482">
                  <c:v>3.49E-2</c:v>
                </c:pt>
                <c:pt idx="483">
                  <c:v>3.50000000000001E-2</c:v>
                </c:pt>
                <c:pt idx="484">
                  <c:v>3.5200000000000099E-2</c:v>
                </c:pt>
                <c:pt idx="485">
                  <c:v>3.5299999999999998E-2</c:v>
                </c:pt>
                <c:pt idx="486">
                  <c:v>3.5499999999999997E-2</c:v>
                </c:pt>
                <c:pt idx="487">
                  <c:v>3.5800000000000103E-2</c:v>
                </c:pt>
                <c:pt idx="488">
                  <c:v>3.5800000000000103E-2</c:v>
                </c:pt>
                <c:pt idx="489">
                  <c:v>3.5800000000000103E-2</c:v>
                </c:pt>
                <c:pt idx="490">
                  <c:v>3.5800000000000103E-2</c:v>
                </c:pt>
                <c:pt idx="491">
                  <c:v>3.6000000000000199E-2</c:v>
                </c:pt>
                <c:pt idx="492">
                  <c:v>3.6000000000000199E-2</c:v>
                </c:pt>
                <c:pt idx="493">
                  <c:v>3.6000000000000199E-2</c:v>
                </c:pt>
                <c:pt idx="494">
                  <c:v>3.6000000000000199E-2</c:v>
                </c:pt>
                <c:pt idx="495">
                  <c:v>3.6000000000000199E-2</c:v>
                </c:pt>
                <c:pt idx="496">
                  <c:v>3.6000000000000199E-2</c:v>
                </c:pt>
                <c:pt idx="497">
                  <c:v>3.6000000000000199E-2</c:v>
                </c:pt>
                <c:pt idx="498">
                  <c:v>3.6000000000000199E-2</c:v>
                </c:pt>
                <c:pt idx="499">
                  <c:v>3.6000000000000199E-2</c:v>
                </c:pt>
                <c:pt idx="500">
                  <c:v>3.6200000000000197E-2</c:v>
                </c:pt>
                <c:pt idx="501">
                  <c:v>3.6300000000000103E-2</c:v>
                </c:pt>
                <c:pt idx="502">
                  <c:v>3.6300000000000103E-2</c:v>
                </c:pt>
                <c:pt idx="503">
                  <c:v>3.6500000000000102E-2</c:v>
                </c:pt>
                <c:pt idx="504">
                  <c:v>3.6600000000000202E-2</c:v>
                </c:pt>
                <c:pt idx="505">
                  <c:v>3.6600000000000202E-2</c:v>
                </c:pt>
                <c:pt idx="506">
                  <c:v>3.6600000000000202E-2</c:v>
                </c:pt>
                <c:pt idx="507">
                  <c:v>3.6800000000000201E-2</c:v>
                </c:pt>
                <c:pt idx="508">
                  <c:v>3.7000000000000199E-2</c:v>
                </c:pt>
                <c:pt idx="509">
                  <c:v>3.7200000000000198E-2</c:v>
                </c:pt>
                <c:pt idx="510">
                  <c:v>3.7200000000000198E-2</c:v>
                </c:pt>
                <c:pt idx="511">
                  <c:v>3.7200000000000198E-2</c:v>
                </c:pt>
                <c:pt idx="512">
                  <c:v>3.7200000000000198E-2</c:v>
                </c:pt>
                <c:pt idx="513">
                  <c:v>3.7200000000000198E-2</c:v>
                </c:pt>
                <c:pt idx="514">
                  <c:v>3.7200000000000198E-2</c:v>
                </c:pt>
                <c:pt idx="515">
                  <c:v>3.7300000000000097E-2</c:v>
                </c:pt>
                <c:pt idx="516">
                  <c:v>3.7300000000000097E-2</c:v>
                </c:pt>
                <c:pt idx="517">
                  <c:v>3.7300000000000097E-2</c:v>
                </c:pt>
                <c:pt idx="518">
                  <c:v>3.7300000000000097E-2</c:v>
                </c:pt>
                <c:pt idx="519">
                  <c:v>3.7500000000000103E-2</c:v>
                </c:pt>
                <c:pt idx="520">
                  <c:v>3.7600000000000203E-2</c:v>
                </c:pt>
                <c:pt idx="521">
                  <c:v>3.7600000000000203E-2</c:v>
                </c:pt>
                <c:pt idx="522">
                  <c:v>3.7800000000000201E-2</c:v>
                </c:pt>
                <c:pt idx="523">
                  <c:v>3.7900000000000197E-2</c:v>
                </c:pt>
                <c:pt idx="524">
                  <c:v>3.8100000000000002E-2</c:v>
                </c:pt>
                <c:pt idx="525">
                  <c:v>3.8199999999999998E-2</c:v>
                </c:pt>
                <c:pt idx="526">
                  <c:v>3.8199999999999998E-2</c:v>
                </c:pt>
                <c:pt idx="527">
                  <c:v>3.8399999999999997E-2</c:v>
                </c:pt>
                <c:pt idx="528">
                  <c:v>3.85E-2</c:v>
                </c:pt>
                <c:pt idx="529">
                  <c:v>3.85E-2</c:v>
                </c:pt>
                <c:pt idx="530">
                  <c:v>3.8699999999999998E-2</c:v>
                </c:pt>
                <c:pt idx="531">
                  <c:v>3.8899999999999997E-2</c:v>
                </c:pt>
                <c:pt idx="532">
                  <c:v>3.9100000000000003E-2</c:v>
                </c:pt>
                <c:pt idx="533">
                  <c:v>3.9200000000000103E-2</c:v>
                </c:pt>
                <c:pt idx="534">
                  <c:v>3.9400000000000102E-2</c:v>
                </c:pt>
                <c:pt idx="535">
                  <c:v>3.9400000000000102E-2</c:v>
                </c:pt>
                <c:pt idx="536">
                  <c:v>3.9400000000000102E-2</c:v>
                </c:pt>
                <c:pt idx="537">
                  <c:v>3.9400000000000102E-2</c:v>
                </c:pt>
                <c:pt idx="538">
                  <c:v>3.9700000000000103E-2</c:v>
                </c:pt>
                <c:pt idx="539">
                  <c:v>3.9700000000000103E-2</c:v>
                </c:pt>
                <c:pt idx="540">
                  <c:v>3.9700000000000103E-2</c:v>
                </c:pt>
                <c:pt idx="541">
                  <c:v>3.9800000000000099E-2</c:v>
                </c:pt>
                <c:pt idx="542">
                  <c:v>3.9800000000000099E-2</c:v>
                </c:pt>
                <c:pt idx="543">
                  <c:v>4.03000000000001E-2</c:v>
                </c:pt>
                <c:pt idx="544">
                  <c:v>4.03000000000001E-2</c:v>
                </c:pt>
                <c:pt idx="545">
                  <c:v>4.0399999999999998E-2</c:v>
                </c:pt>
                <c:pt idx="546">
                  <c:v>4.0599999999999997E-2</c:v>
                </c:pt>
                <c:pt idx="547">
                  <c:v>4.0599999999999997E-2</c:v>
                </c:pt>
                <c:pt idx="548">
                  <c:v>4.0599999999999997E-2</c:v>
                </c:pt>
                <c:pt idx="549">
                  <c:v>4.0599999999999997E-2</c:v>
                </c:pt>
                <c:pt idx="550">
                  <c:v>4.0599999999999997E-2</c:v>
                </c:pt>
                <c:pt idx="551">
                  <c:v>4.0599999999999997E-2</c:v>
                </c:pt>
                <c:pt idx="552">
                  <c:v>4.0599999999999997E-2</c:v>
                </c:pt>
                <c:pt idx="553">
                  <c:v>4.0599999999999997E-2</c:v>
                </c:pt>
                <c:pt idx="554">
                  <c:v>4.0599999999999997E-2</c:v>
                </c:pt>
                <c:pt idx="555">
                  <c:v>4.0700000000000097E-2</c:v>
                </c:pt>
                <c:pt idx="556">
                  <c:v>4.0700000000000097E-2</c:v>
                </c:pt>
                <c:pt idx="557">
                  <c:v>4.0899999999999999E-2</c:v>
                </c:pt>
                <c:pt idx="558">
                  <c:v>4.0899999999999999E-2</c:v>
                </c:pt>
                <c:pt idx="559">
                  <c:v>4.1000000000000002E-2</c:v>
                </c:pt>
                <c:pt idx="560">
                  <c:v>4.1099999999999998E-2</c:v>
                </c:pt>
                <c:pt idx="561">
                  <c:v>4.1099999999999998E-2</c:v>
                </c:pt>
                <c:pt idx="562">
                  <c:v>4.1300000000000003E-2</c:v>
                </c:pt>
                <c:pt idx="563">
                  <c:v>4.1300000000000003E-2</c:v>
                </c:pt>
                <c:pt idx="564">
                  <c:v>4.1300000000000003E-2</c:v>
                </c:pt>
                <c:pt idx="565">
                  <c:v>4.1300000000000003E-2</c:v>
                </c:pt>
                <c:pt idx="566">
                  <c:v>4.1599999999999998E-2</c:v>
                </c:pt>
                <c:pt idx="567">
                  <c:v>4.1599999999999998E-2</c:v>
                </c:pt>
                <c:pt idx="568">
                  <c:v>4.1700000000000001E-2</c:v>
                </c:pt>
                <c:pt idx="569">
                  <c:v>4.1700000000000001E-2</c:v>
                </c:pt>
                <c:pt idx="570">
                  <c:v>4.1700000000000001E-2</c:v>
                </c:pt>
                <c:pt idx="571">
                  <c:v>4.1700000000000001E-2</c:v>
                </c:pt>
                <c:pt idx="572">
                  <c:v>4.20000000000001E-2</c:v>
                </c:pt>
                <c:pt idx="573">
                  <c:v>4.20000000000001E-2</c:v>
                </c:pt>
                <c:pt idx="574">
                  <c:v>4.2200000000000001E-2</c:v>
                </c:pt>
                <c:pt idx="575">
                  <c:v>4.2200000000000001E-2</c:v>
                </c:pt>
                <c:pt idx="576">
                  <c:v>4.2200000000000001E-2</c:v>
                </c:pt>
                <c:pt idx="577">
                  <c:v>4.2200000000000001E-2</c:v>
                </c:pt>
                <c:pt idx="578">
                  <c:v>4.2200000000000001E-2</c:v>
                </c:pt>
                <c:pt idx="579">
                  <c:v>4.2500000000000003E-2</c:v>
                </c:pt>
                <c:pt idx="580">
                  <c:v>4.2500000000000003E-2</c:v>
                </c:pt>
                <c:pt idx="581">
                  <c:v>4.2500000000000003E-2</c:v>
                </c:pt>
                <c:pt idx="582">
                  <c:v>4.2599999999999999E-2</c:v>
                </c:pt>
                <c:pt idx="583">
                  <c:v>4.2800000000000102E-2</c:v>
                </c:pt>
                <c:pt idx="584">
                  <c:v>4.2900000000000098E-2</c:v>
                </c:pt>
                <c:pt idx="585">
                  <c:v>4.3099999999999999E-2</c:v>
                </c:pt>
                <c:pt idx="586">
                  <c:v>4.3200000000000002E-2</c:v>
                </c:pt>
                <c:pt idx="587">
                  <c:v>4.3200000000000002E-2</c:v>
                </c:pt>
                <c:pt idx="588">
                  <c:v>4.3400000000000001E-2</c:v>
                </c:pt>
                <c:pt idx="589">
                  <c:v>4.3400000000000001E-2</c:v>
                </c:pt>
                <c:pt idx="590">
                  <c:v>4.3400000000000001E-2</c:v>
                </c:pt>
                <c:pt idx="591">
                  <c:v>4.3400000000000001E-2</c:v>
                </c:pt>
                <c:pt idx="592">
                  <c:v>4.37000000000001E-2</c:v>
                </c:pt>
                <c:pt idx="593">
                  <c:v>4.37000000000001E-2</c:v>
                </c:pt>
                <c:pt idx="594">
                  <c:v>4.37000000000001E-2</c:v>
                </c:pt>
                <c:pt idx="595">
                  <c:v>4.37000000000001E-2</c:v>
                </c:pt>
                <c:pt idx="596">
                  <c:v>4.3799999999999999E-2</c:v>
                </c:pt>
                <c:pt idx="597">
                  <c:v>4.4000000000000199E-2</c:v>
                </c:pt>
                <c:pt idx="598">
                  <c:v>4.4100000000000097E-2</c:v>
                </c:pt>
                <c:pt idx="599">
                  <c:v>4.4300000000000402E-2</c:v>
                </c:pt>
                <c:pt idx="600">
                  <c:v>4.4300000000000402E-2</c:v>
                </c:pt>
                <c:pt idx="601">
                  <c:v>4.4300000000000402E-2</c:v>
                </c:pt>
                <c:pt idx="602">
                  <c:v>4.4400000000000099E-2</c:v>
                </c:pt>
                <c:pt idx="603">
                  <c:v>4.4400000000000099E-2</c:v>
                </c:pt>
                <c:pt idx="604">
                  <c:v>4.4400000000000099E-2</c:v>
                </c:pt>
                <c:pt idx="605">
                  <c:v>4.4700000000000399E-2</c:v>
                </c:pt>
                <c:pt idx="606">
                  <c:v>4.49000000000001E-2</c:v>
                </c:pt>
                <c:pt idx="607">
                  <c:v>4.49000000000001E-2</c:v>
                </c:pt>
                <c:pt idx="608">
                  <c:v>4.4999999999999998E-2</c:v>
                </c:pt>
                <c:pt idx="609">
                  <c:v>4.4999999999999998E-2</c:v>
                </c:pt>
                <c:pt idx="610">
                  <c:v>4.4999999999999998E-2</c:v>
                </c:pt>
                <c:pt idx="611">
                  <c:v>4.4999999999999998E-2</c:v>
                </c:pt>
                <c:pt idx="612">
                  <c:v>4.4999999999999998E-2</c:v>
                </c:pt>
                <c:pt idx="613">
                  <c:v>4.4999999999999998E-2</c:v>
                </c:pt>
                <c:pt idx="614">
                  <c:v>4.4999999999999998E-2</c:v>
                </c:pt>
                <c:pt idx="615">
                  <c:v>4.5199999999999997E-2</c:v>
                </c:pt>
                <c:pt idx="616">
                  <c:v>4.5199999999999997E-2</c:v>
                </c:pt>
                <c:pt idx="617">
                  <c:v>4.5199999999999997E-2</c:v>
                </c:pt>
                <c:pt idx="618">
                  <c:v>4.5199999999999997E-2</c:v>
                </c:pt>
                <c:pt idx="619">
                  <c:v>4.5199999999999997E-2</c:v>
                </c:pt>
                <c:pt idx="620">
                  <c:v>4.5199999999999997E-2</c:v>
                </c:pt>
                <c:pt idx="621">
                  <c:v>4.5300000000000097E-2</c:v>
                </c:pt>
                <c:pt idx="622">
                  <c:v>4.5300000000000097E-2</c:v>
                </c:pt>
                <c:pt idx="623">
                  <c:v>4.5300000000000097E-2</c:v>
                </c:pt>
                <c:pt idx="624">
                  <c:v>4.5300000000000097E-2</c:v>
                </c:pt>
                <c:pt idx="625">
                  <c:v>4.5499999999999999E-2</c:v>
                </c:pt>
                <c:pt idx="626">
                  <c:v>4.5499999999999999E-2</c:v>
                </c:pt>
                <c:pt idx="627">
                  <c:v>4.5499999999999999E-2</c:v>
                </c:pt>
                <c:pt idx="628">
                  <c:v>4.5499999999999999E-2</c:v>
                </c:pt>
                <c:pt idx="629">
                  <c:v>4.5499999999999999E-2</c:v>
                </c:pt>
                <c:pt idx="630">
                  <c:v>4.5499999999999999E-2</c:v>
                </c:pt>
                <c:pt idx="631">
                  <c:v>4.5499999999999999E-2</c:v>
                </c:pt>
                <c:pt idx="632">
                  <c:v>4.5499999999999999E-2</c:v>
                </c:pt>
                <c:pt idx="633">
                  <c:v>4.5499999999999999E-2</c:v>
                </c:pt>
                <c:pt idx="634">
                  <c:v>4.5700000000000199E-2</c:v>
                </c:pt>
                <c:pt idx="635">
                  <c:v>4.5800000000000098E-2</c:v>
                </c:pt>
                <c:pt idx="636">
                  <c:v>4.5800000000000098E-2</c:v>
                </c:pt>
                <c:pt idx="637">
                  <c:v>4.5800000000000098E-2</c:v>
                </c:pt>
                <c:pt idx="638">
                  <c:v>4.5800000000000098E-2</c:v>
                </c:pt>
                <c:pt idx="639">
                  <c:v>4.5999999999999999E-2</c:v>
                </c:pt>
                <c:pt idx="640">
                  <c:v>4.6100000000000002E-2</c:v>
                </c:pt>
                <c:pt idx="641">
                  <c:v>4.6100000000000002E-2</c:v>
                </c:pt>
                <c:pt idx="642">
                  <c:v>4.6100000000000002E-2</c:v>
                </c:pt>
                <c:pt idx="643">
                  <c:v>4.6100000000000002E-2</c:v>
                </c:pt>
                <c:pt idx="644">
                  <c:v>4.6100000000000002E-2</c:v>
                </c:pt>
                <c:pt idx="645">
                  <c:v>4.6300000000000098E-2</c:v>
                </c:pt>
                <c:pt idx="646">
                  <c:v>4.6300000000000098E-2</c:v>
                </c:pt>
                <c:pt idx="647">
                  <c:v>4.6300000000000098E-2</c:v>
                </c:pt>
                <c:pt idx="648">
                  <c:v>4.6300000000000098E-2</c:v>
                </c:pt>
                <c:pt idx="649">
                  <c:v>4.6300000000000098E-2</c:v>
                </c:pt>
                <c:pt idx="650">
                  <c:v>4.6399999999999997E-2</c:v>
                </c:pt>
                <c:pt idx="651">
                  <c:v>4.6399999999999997E-2</c:v>
                </c:pt>
                <c:pt idx="652">
                  <c:v>4.6899999999999997E-2</c:v>
                </c:pt>
                <c:pt idx="653">
                  <c:v>4.7000000000000097E-2</c:v>
                </c:pt>
                <c:pt idx="654">
                  <c:v>4.7000000000000097E-2</c:v>
                </c:pt>
                <c:pt idx="655">
                  <c:v>4.7199999999999999E-2</c:v>
                </c:pt>
                <c:pt idx="656">
                  <c:v>4.7199999999999999E-2</c:v>
                </c:pt>
                <c:pt idx="657">
                  <c:v>4.7199999999999999E-2</c:v>
                </c:pt>
                <c:pt idx="658">
                  <c:v>4.7199999999999999E-2</c:v>
                </c:pt>
                <c:pt idx="659">
                  <c:v>4.73000000000003E-2</c:v>
                </c:pt>
                <c:pt idx="660">
                  <c:v>4.73000000000003E-2</c:v>
                </c:pt>
                <c:pt idx="661">
                  <c:v>4.73000000000003E-2</c:v>
                </c:pt>
                <c:pt idx="662">
                  <c:v>4.73000000000003E-2</c:v>
                </c:pt>
                <c:pt idx="663">
                  <c:v>4.73000000000003E-2</c:v>
                </c:pt>
                <c:pt idx="664">
                  <c:v>4.73000000000003E-2</c:v>
                </c:pt>
                <c:pt idx="665">
                  <c:v>4.7500000000000098E-2</c:v>
                </c:pt>
                <c:pt idx="666">
                  <c:v>4.7800000000000099E-2</c:v>
                </c:pt>
                <c:pt idx="667">
                  <c:v>4.8099999999999997E-2</c:v>
                </c:pt>
                <c:pt idx="668">
                  <c:v>4.8399999999999999E-2</c:v>
                </c:pt>
                <c:pt idx="669">
                  <c:v>4.8599999999999997E-2</c:v>
                </c:pt>
                <c:pt idx="670">
                  <c:v>4.8599999999999997E-2</c:v>
                </c:pt>
                <c:pt idx="671">
                  <c:v>4.8700000000000097E-2</c:v>
                </c:pt>
                <c:pt idx="672">
                  <c:v>4.8700000000000097E-2</c:v>
                </c:pt>
                <c:pt idx="673">
                  <c:v>4.8700000000000097E-2</c:v>
                </c:pt>
                <c:pt idx="674">
                  <c:v>4.8700000000000097E-2</c:v>
                </c:pt>
                <c:pt idx="675">
                  <c:v>4.8899999999999999E-2</c:v>
                </c:pt>
                <c:pt idx="676">
                  <c:v>4.8899999999999999E-2</c:v>
                </c:pt>
                <c:pt idx="677">
                  <c:v>4.8899999999999999E-2</c:v>
                </c:pt>
                <c:pt idx="678">
                  <c:v>4.8899999999999999E-2</c:v>
                </c:pt>
                <c:pt idx="679">
                  <c:v>4.90000000000003E-2</c:v>
                </c:pt>
                <c:pt idx="680">
                  <c:v>4.9200000000000098E-2</c:v>
                </c:pt>
                <c:pt idx="681">
                  <c:v>4.9200000000000098E-2</c:v>
                </c:pt>
                <c:pt idx="682">
                  <c:v>4.9200000000000098E-2</c:v>
                </c:pt>
                <c:pt idx="683">
                  <c:v>4.9200000000000098E-2</c:v>
                </c:pt>
                <c:pt idx="684">
                  <c:v>4.9200000000000098E-2</c:v>
                </c:pt>
                <c:pt idx="685">
                  <c:v>4.9200000000000098E-2</c:v>
                </c:pt>
                <c:pt idx="686">
                  <c:v>4.9400000000000201E-2</c:v>
                </c:pt>
                <c:pt idx="687">
                  <c:v>4.9400000000000201E-2</c:v>
                </c:pt>
                <c:pt idx="688">
                  <c:v>4.9400000000000201E-2</c:v>
                </c:pt>
                <c:pt idx="689">
                  <c:v>4.9700000000000299E-2</c:v>
                </c:pt>
                <c:pt idx="690">
                  <c:v>5.00000000000001E-2</c:v>
                </c:pt>
                <c:pt idx="691">
                  <c:v>5.00000000000001E-2</c:v>
                </c:pt>
                <c:pt idx="692">
                  <c:v>5.00000000000001E-2</c:v>
                </c:pt>
                <c:pt idx="693">
                  <c:v>5.00000000000001E-2</c:v>
                </c:pt>
                <c:pt idx="694">
                  <c:v>5.00000000000001E-2</c:v>
                </c:pt>
                <c:pt idx="695">
                  <c:v>5.0099999999999999E-2</c:v>
                </c:pt>
                <c:pt idx="696">
                  <c:v>5.0099999999999999E-2</c:v>
                </c:pt>
                <c:pt idx="697">
                  <c:v>5.0300000000000199E-2</c:v>
                </c:pt>
                <c:pt idx="698">
                  <c:v>5.0500000000000003E-2</c:v>
                </c:pt>
                <c:pt idx="699">
                  <c:v>5.0500000000000003E-2</c:v>
                </c:pt>
                <c:pt idx="700">
                  <c:v>5.0500000000000003E-2</c:v>
                </c:pt>
                <c:pt idx="701">
                  <c:v>5.0500000000000003E-2</c:v>
                </c:pt>
                <c:pt idx="702">
                  <c:v>5.0599999999999999E-2</c:v>
                </c:pt>
                <c:pt idx="703">
                  <c:v>5.0599999999999999E-2</c:v>
                </c:pt>
                <c:pt idx="704">
                  <c:v>5.0800000000000102E-2</c:v>
                </c:pt>
                <c:pt idx="705">
                  <c:v>5.0900000000000098E-2</c:v>
                </c:pt>
                <c:pt idx="706">
                  <c:v>5.0900000000000098E-2</c:v>
                </c:pt>
                <c:pt idx="707">
                  <c:v>5.1299999999999998E-2</c:v>
                </c:pt>
                <c:pt idx="708">
                  <c:v>5.1299999999999998E-2</c:v>
                </c:pt>
                <c:pt idx="709">
                  <c:v>5.1299999999999998E-2</c:v>
                </c:pt>
                <c:pt idx="710">
                  <c:v>5.1299999999999998E-2</c:v>
                </c:pt>
                <c:pt idx="711">
                  <c:v>5.1400000000000001E-2</c:v>
                </c:pt>
                <c:pt idx="712">
                  <c:v>5.1400000000000001E-2</c:v>
                </c:pt>
                <c:pt idx="713">
                  <c:v>5.1400000000000001E-2</c:v>
                </c:pt>
                <c:pt idx="714">
                  <c:v>5.1400000000000001E-2</c:v>
                </c:pt>
                <c:pt idx="715">
                  <c:v>5.1400000000000001E-2</c:v>
                </c:pt>
                <c:pt idx="716">
                  <c:v>5.16E-2</c:v>
                </c:pt>
                <c:pt idx="717">
                  <c:v>5.16E-2</c:v>
                </c:pt>
                <c:pt idx="718">
                  <c:v>5.1700000000000003E-2</c:v>
                </c:pt>
                <c:pt idx="719">
                  <c:v>5.1700000000000003E-2</c:v>
                </c:pt>
                <c:pt idx="720">
                  <c:v>5.1700000000000003E-2</c:v>
                </c:pt>
                <c:pt idx="721">
                  <c:v>5.2100000000000098E-2</c:v>
                </c:pt>
                <c:pt idx="722">
                  <c:v>5.2100000000000098E-2</c:v>
                </c:pt>
                <c:pt idx="723">
                  <c:v>5.2200000000000003E-2</c:v>
                </c:pt>
                <c:pt idx="724">
                  <c:v>5.2200000000000003E-2</c:v>
                </c:pt>
                <c:pt idx="725">
                  <c:v>5.2400000000000099E-2</c:v>
                </c:pt>
                <c:pt idx="726">
                  <c:v>5.2500000000000102E-2</c:v>
                </c:pt>
                <c:pt idx="727">
                  <c:v>5.2500000000000102E-2</c:v>
                </c:pt>
                <c:pt idx="728">
                  <c:v>5.2700000000000302E-2</c:v>
                </c:pt>
                <c:pt idx="729">
                  <c:v>5.29000000000001E-2</c:v>
                </c:pt>
                <c:pt idx="730">
                  <c:v>5.2999999999999999E-2</c:v>
                </c:pt>
                <c:pt idx="731">
                  <c:v>5.2999999999999999E-2</c:v>
                </c:pt>
                <c:pt idx="732">
                  <c:v>5.3199999999999997E-2</c:v>
                </c:pt>
                <c:pt idx="733">
                  <c:v>5.3400000000000003E-2</c:v>
                </c:pt>
                <c:pt idx="734">
                  <c:v>5.3400000000000003E-2</c:v>
                </c:pt>
                <c:pt idx="735">
                  <c:v>5.3400000000000003E-2</c:v>
                </c:pt>
                <c:pt idx="736">
                  <c:v>5.3499999999999999E-2</c:v>
                </c:pt>
                <c:pt idx="737">
                  <c:v>5.3499999999999999E-2</c:v>
                </c:pt>
                <c:pt idx="738">
                  <c:v>5.3700000000000102E-2</c:v>
                </c:pt>
                <c:pt idx="739">
                  <c:v>5.4000000000000201E-2</c:v>
                </c:pt>
                <c:pt idx="740">
                  <c:v>5.4200000000000102E-2</c:v>
                </c:pt>
                <c:pt idx="741">
                  <c:v>5.4300000000000397E-2</c:v>
                </c:pt>
                <c:pt idx="742">
                  <c:v>5.4300000000000397E-2</c:v>
                </c:pt>
                <c:pt idx="743">
                  <c:v>5.4300000000000397E-2</c:v>
                </c:pt>
                <c:pt idx="744">
                  <c:v>5.4300000000000397E-2</c:v>
                </c:pt>
                <c:pt idx="745">
                  <c:v>5.4300000000000397E-2</c:v>
                </c:pt>
                <c:pt idx="746">
                  <c:v>5.4500000000000097E-2</c:v>
                </c:pt>
                <c:pt idx="747">
                  <c:v>5.4700000000000401E-2</c:v>
                </c:pt>
                <c:pt idx="748">
                  <c:v>5.48000000000003E-2</c:v>
                </c:pt>
                <c:pt idx="749">
                  <c:v>5.48000000000003E-2</c:v>
                </c:pt>
                <c:pt idx="750">
                  <c:v>5.48000000000003E-2</c:v>
                </c:pt>
                <c:pt idx="751">
                  <c:v>5.48000000000003E-2</c:v>
                </c:pt>
                <c:pt idx="752">
                  <c:v>5.48000000000003E-2</c:v>
                </c:pt>
                <c:pt idx="753">
                  <c:v>5.48000000000003E-2</c:v>
                </c:pt>
                <c:pt idx="754">
                  <c:v>5.48000000000003E-2</c:v>
                </c:pt>
                <c:pt idx="755">
                  <c:v>5.48000000000003E-2</c:v>
                </c:pt>
                <c:pt idx="756">
                  <c:v>5.5000000000000097E-2</c:v>
                </c:pt>
                <c:pt idx="757">
                  <c:v>5.5000000000000097E-2</c:v>
                </c:pt>
                <c:pt idx="758">
                  <c:v>5.5000000000000097E-2</c:v>
                </c:pt>
                <c:pt idx="759">
                  <c:v>5.5199999999999999E-2</c:v>
                </c:pt>
                <c:pt idx="760">
                  <c:v>5.5199999999999999E-2</c:v>
                </c:pt>
                <c:pt idx="761">
                  <c:v>5.53000000000003E-2</c:v>
                </c:pt>
                <c:pt idx="762">
                  <c:v>5.53000000000003E-2</c:v>
                </c:pt>
                <c:pt idx="763">
                  <c:v>5.53000000000003E-2</c:v>
                </c:pt>
                <c:pt idx="764">
                  <c:v>5.5500000000000098E-2</c:v>
                </c:pt>
                <c:pt idx="765">
                  <c:v>5.5500000000000098E-2</c:v>
                </c:pt>
                <c:pt idx="766">
                  <c:v>5.5500000000000098E-2</c:v>
                </c:pt>
                <c:pt idx="767">
                  <c:v>5.5500000000000098E-2</c:v>
                </c:pt>
                <c:pt idx="768">
                  <c:v>5.5500000000000098E-2</c:v>
                </c:pt>
                <c:pt idx="769">
                  <c:v>5.5500000000000098E-2</c:v>
                </c:pt>
                <c:pt idx="770">
                  <c:v>5.5500000000000098E-2</c:v>
                </c:pt>
                <c:pt idx="771">
                  <c:v>5.5500000000000098E-2</c:v>
                </c:pt>
                <c:pt idx="772">
                  <c:v>5.5700000000000201E-2</c:v>
                </c:pt>
                <c:pt idx="773">
                  <c:v>5.5899999999999998E-2</c:v>
                </c:pt>
                <c:pt idx="774">
                  <c:v>5.6399999999999999E-2</c:v>
                </c:pt>
                <c:pt idx="775">
                  <c:v>5.6500000000000002E-2</c:v>
                </c:pt>
                <c:pt idx="776">
                  <c:v>5.6500000000000002E-2</c:v>
                </c:pt>
                <c:pt idx="777">
                  <c:v>5.6500000000000002E-2</c:v>
                </c:pt>
                <c:pt idx="778">
                  <c:v>5.6500000000000002E-2</c:v>
                </c:pt>
                <c:pt idx="779">
                  <c:v>5.6500000000000002E-2</c:v>
                </c:pt>
                <c:pt idx="780">
                  <c:v>5.6500000000000002E-2</c:v>
                </c:pt>
                <c:pt idx="781">
                  <c:v>5.6500000000000002E-2</c:v>
                </c:pt>
                <c:pt idx="782">
                  <c:v>5.6500000000000002E-2</c:v>
                </c:pt>
                <c:pt idx="783">
                  <c:v>5.6700000000000098E-2</c:v>
                </c:pt>
                <c:pt idx="784">
                  <c:v>5.7100000000000102E-2</c:v>
                </c:pt>
                <c:pt idx="785">
                  <c:v>5.7100000000000102E-2</c:v>
                </c:pt>
                <c:pt idx="786">
                  <c:v>5.7100000000000102E-2</c:v>
                </c:pt>
                <c:pt idx="787">
                  <c:v>5.7100000000000102E-2</c:v>
                </c:pt>
                <c:pt idx="788">
                  <c:v>5.7100000000000102E-2</c:v>
                </c:pt>
                <c:pt idx="789">
                  <c:v>5.7200000000000098E-2</c:v>
                </c:pt>
                <c:pt idx="790">
                  <c:v>5.7400000000000201E-2</c:v>
                </c:pt>
                <c:pt idx="791">
                  <c:v>5.7400000000000201E-2</c:v>
                </c:pt>
                <c:pt idx="792">
                  <c:v>5.7599999999999998E-2</c:v>
                </c:pt>
                <c:pt idx="793">
                  <c:v>5.7599999999999998E-2</c:v>
                </c:pt>
                <c:pt idx="794">
                  <c:v>5.7800000000000303E-2</c:v>
                </c:pt>
                <c:pt idx="795">
                  <c:v>5.7800000000000303E-2</c:v>
                </c:pt>
                <c:pt idx="796">
                  <c:v>5.7800000000000303E-2</c:v>
                </c:pt>
                <c:pt idx="797">
                  <c:v>5.8099999999999999E-2</c:v>
                </c:pt>
                <c:pt idx="798">
                  <c:v>5.8099999999999999E-2</c:v>
                </c:pt>
                <c:pt idx="799">
                  <c:v>5.8099999999999999E-2</c:v>
                </c:pt>
                <c:pt idx="800">
                  <c:v>5.8099999999999999E-2</c:v>
                </c:pt>
                <c:pt idx="801">
                  <c:v>5.8099999999999999E-2</c:v>
                </c:pt>
                <c:pt idx="802">
                  <c:v>5.8500000000000003E-2</c:v>
                </c:pt>
                <c:pt idx="803">
                  <c:v>5.8500000000000003E-2</c:v>
                </c:pt>
                <c:pt idx="804">
                  <c:v>5.8500000000000003E-2</c:v>
                </c:pt>
                <c:pt idx="805">
                  <c:v>5.8599999999999999E-2</c:v>
                </c:pt>
                <c:pt idx="806">
                  <c:v>5.8599999999999999E-2</c:v>
                </c:pt>
                <c:pt idx="807">
                  <c:v>5.8800000000000102E-2</c:v>
                </c:pt>
                <c:pt idx="808">
                  <c:v>5.92000000000001E-2</c:v>
                </c:pt>
                <c:pt idx="809">
                  <c:v>5.92000000000001E-2</c:v>
                </c:pt>
                <c:pt idx="810">
                  <c:v>5.94000000000003E-2</c:v>
                </c:pt>
                <c:pt idx="811">
                  <c:v>5.9500000000000199E-2</c:v>
                </c:pt>
                <c:pt idx="812">
                  <c:v>5.9700000000000399E-2</c:v>
                </c:pt>
                <c:pt idx="813">
                  <c:v>5.9700000000000399E-2</c:v>
                </c:pt>
                <c:pt idx="814">
                  <c:v>5.9700000000000399E-2</c:v>
                </c:pt>
                <c:pt idx="815">
                  <c:v>5.9700000000000399E-2</c:v>
                </c:pt>
                <c:pt idx="816">
                  <c:v>5.99000000000003E-2</c:v>
                </c:pt>
                <c:pt idx="817">
                  <c:v>6.0100000000000098E-2</c:v>
                </c:pt>
                <c:pt idx="818">
                  <c:v>6.0100000000000098E-2</c:v>
                </c:pt>
                <c:pt idx="819">
                  <c:v>6.0100000000000098E-2</c:v>
                </c:pt>
                <c:pt idx="820">
                  <c:v>6.0100000000000098E-2</c:v>
                </c:pt>
                <c:pt idx="821">
                  <c:v>6.0300000000000201E-2</c:v>
                </c:pt>
                <c:pt idx="822">
                  <c:v>6.0400000000000099E-2</c:v>
                </c:pt>
                <c:pt idx="823">
                  <c:v>6.0400000000000099E-2</c:v>
                </c:pt>
                <c:pt idx="824">
                  <c:v>6.0600000000000098E-2</c:v>
                </c:pt>
                <c:pt idx="825">
                  <c:v>6.0600000000000098E-2</c:v>
                </c:pt>
                <c:pt idx="826">
                  <c:v>6.0999999999999999E-2</c:v>
                </c:pt>
                <c:pt idx="827">
                  <c:v>6.0999999999999999E-2</c:v>
                </c:pt>
                <c:pt idx="828">
                  <c:v>6.0999999999999999E-2</c:v>
                </c:pt>
                <c:pt idx="829">
                  <c:v>6.0999999999999999E-2</c:v>
                </c:pt>
                <c:pt idx="830">
                  <c:v>6.0999999999999999E-2</c:v>
                </c:pt>
                <c:pt idx="831">
                  <c:v>6.0999999999999999E-2</c:v>
                </c:pt>
                <c:pt idx="832">
                  <c:v>6.1199999999999997E-2</c:v>
                </c:pt>
                <c:pt idx="833">
                  <c:v>6.1199999999999997E-2</c:v>
                </c:pt>
                <c:pt idx="834">
                  <c:v>6.1199999999999997E-2</c:v>
                </c:pt>
                <c:pt idx="835">
                  <c:v>6.1199999999999997E-2</c:v>
                </c:pt>
                <c:pt idx="836">
                  <c:v>6.1199999999999997E-2</c:v>
                </c:pt>
                <c:pt idx="837">
                  <c:v>6.1400000000000003E-2</c:v>
                </c:pt>
                <c:pt idx="838">
                  <c:v>6.1600000000000002E-2</c:v>
                </c:pt>
                <c:pt idx="839">
                  <c:v>6.1600000000000002E-2</c:v>
                </c:pt>
                <c:pt idx="840">
                  <c:v>6.1600000000000002E-2</c:v>
                </c:pt>
                <c:pt idx="841">
                  <c:v>6.1800000000000098E-2</c:v>
                </c:pt>
                <c:pt idx="842">
                  <c:v>6.1800000000000098E-2</c:v>
                </c:pt>
                <c:pt idx="843">
                  <c:v>6.1800000000000098E-2</c:v>
                </c:pt>
                <c:pt idx="844">
                  <c:v>6.1800000000000098E-2</c:v>
                </c:pt>
                <c:pt idx="845">
                  <c:v>6.1899999999999997E-2</c:v>
                </c:pt>
                <c:pt idx="846">
                  <c:v>6.1899999999999997E-2</c:v>
                </c:pt>
                <c:pt idx="847">
                  <c:v>6.1899999999999997E-2</c:v>
                </c:pt>
                <c:pt idx="848">
                  <c:v>6.1899999999999997E-2</c:v>
                </c:pt>
                <c:pt idx="849">
                  <c:v>6.1899999999999997E-2</c:v>
                </c:pt>
                <c:pt idx="850">
                  <c:v>6.21000000000001E-2</c:v>
                </c:pt>
                <c:pt idx="851">
                  <c:v>6.21000000000001E-2</c:v>
                </c:pt>
                <c:pt idx="852">
                  <c:v>6.21000000000001E-2</c:v>
                </c:pt>
                <c:pt idx="853">
                  <c:v>6.2900000000000095E-2</c:v>
                </c:pt>
                <c:pt idx="854">
                  <c:v>6.3100000000000003E-2</c:v>
                </c:pt>
                <c:pt idx="855">
                  <c:v>6.3500000000000001E-2</c:v>
                </c:pt>
                <c:pt idx="856">
                  <c:v>6.3700000000000007E-2</c:v>
                </c:pt>
                <c:pt idx="857">
                  <c:v>6.4100000000000198E-2</c:v>
                </c:pt>
                <c:pt idx="858">
                  <c:v>6.4100000000000198E-2</c:v>
                </c:pt>
                <c:pt idx="859">
                  <c:v>6.4100000000000198E-2</c:v>
                </c:pt>
                <c:pt idx="860">
                  <c:v>6.4300000000000399E-2</c:v>
                </c:pt>
                <c:pt idx="861">
                  <c:v>6.4300000000000399E-2</c:v>
                </c:pt>
                <c:pt idx="862">
                  <c:v>6.4300000000000399E-2</c:v>
                </c:pt>
                <c:pt idx="863">
                  <c:v>6.4300000000000399E-2</c:v>
                </c:pt>
                <c:pt idx="864">
                  <c:v>6.4300000000000399E-2</c:v>
                </c:pt>
                <c:pt idx="865">
                  <c:v>6.4300000000000399E-2</c:v>
                </c:pt>
                <c:pt idx="866">
                  <c:v>6.4700000000000396E-2</c:v>
                </c:pt>
                <c:pt idx="867">
                  <c:v>6.4700000000000396E-2</c:v>
                </c:pt>
                <c:pt idx="868">
                  <c:v>6.4700000000000396E-2</c:v>
                </c:pt>
                <c:pt idx="869">
                  <c:v>6.4700000000000396E-2</c:v>
                </c:pt>
                <c:pt idx="870">
                  <c:v>6.4700000000000396E-2</c:v>
                </c:pt>
                <c:pt idx="871">
                  <c:v>6.4900000000000097E-2</c:v>
                </c:pt>
                <c:pt idx="872">
                  <c:v>6.5100000000000005E-2</c:v>
                </c:pt>
                <c:pt idx="873">
                  <c:v>6.5300000000000205E-2</c:v>
                </c:pt>
                <c:pt idx="874">
                  <c:v>6.5300000000000205E-2</c:v>
                </c:pt>
                <c:pt idx="875">
                  <c:v>6.5300000000000205E-2</c:v>
                </c:pt>
                <c:pt idx="876">
                  <c:v>6.5300000000000205E-2</c:v>
                </c:pt>
                <c:pt idx="877">
                  <c:v>6.5300000000000205E-2</c:v>
                </c:pt>
                <c:pt idx="878">
                  <c:v>6.5300000000000205E-2</c:v>
                </c:pt>
                <c:pt idx="879">
                  <c:v>6.5300000000000205E-2</c:v>
                </c:pt>
                <c:pt idx="880">
                  <c:v>6.5300000000000205E-2</c:v>
                </c:pt>
                <c:pt idx="881">
                  <c:v>6.5300000000000205E-2</c:v>
                </c:pt>
                <c:pt idx="882">
                  <c:v>6.5300000000000205E-2</c:v>
                </c:pt>
                <c:pt idx="883">
                  <c:v>6.5300000000000205E-2</c:v>
                </c:pt>
                <c:pt idx="884">
                  <c:v>6.5300000000000205E-2</c:v>
                </c:pt>
                <c:pt idx="885">
                  <c:v>6.5300000000000205E-2</c:v>
                </c:pt>
                <c:pt idx="886">
                  <c:v>6.5300000000000205E-2</c:v>
                </c:pt>
                <c:pt idx="887">
                  <c:v>6.55000000000001E-2</c:v>
                </c:pt>
                <c:pt idx="888">
                  <c:v>6.55000000000001E-2</c:v>
                </c:pt>
                <c:pt idx="889">
                  <c:v>6.55000000000001E-2</c:v>
                </c:pt>
                <c:pt idx="890">
                  <c:v>6.5700000000000106E-2</c:v>
                </c:pt>
                <c:pt idx="891">
                  <c:v>6.59E-2</c:v>
                </c:pt>
                <c:pt idx="892">
                  <c:v>6.59E-2</c:v>
                </c:pt>
                <c:pt idx="893">
                  <c:v>6.59E-2</c:v>
                </c:pt>
                <c:pt idx="894">
                  <c:v>6.59E-2</c:v>
                </c:pt>
                <c:pt idx="895">
                  <c:v>6.59E-2</c:v>
                </c:pt>
                <c:pt idx="896">
                  <c:v>6.59E-2</c:v>
                </c:pt>
                <c:pt idx="897">
                  <c:v>6.59E-2</c:v>
                </c:pt>
                <c:pt idx="898">
                  <c:v>6.59E-2</c:v>
                </c:pt>
                <c:pt idx="899">
                  <c:v>6.59E-2</c:v>
                </c:pt>
                <c:pt idx="900">
                  <c:v>6.59E-2</c:v>
                </c:pt>
                <c:pt idx="901">
                  <c:v>6.59E-2</c:v>
                </c:pt>
                <c:pt idx="902">
                  <c:v>6.6100000000000006E-2</c:v>
                </c:pt>
                <c:pt idx="903">
                  <c:v>6.6100000000000006E-2</c:v>
                </c:pt>
                <c:pt idx="904">
                  <c:v>6.6299999999999998E-2</c:v>
                </c:pt>
                <c:pt idx="905">
                  <c:v>6.6299999999999998E-2</c:v>
                </c:pt>
                <c:pt idx="906">
                  <c:v>6.6500000000000004E-2</c:v>
                </c:pt>
                <c:pt idx="907">
                  <c:v>6.7000000000000198E-2</c:v>
                </c:pt>
                <c:pt idx="908">
                  <c:v>6.7000000000000198E-2</c:v>
                </c:pt>
                <c:pt idx="909">
                  <c:v>6.7000000000000198E-2</c:v>
                </c:pt>
                <c:pt idx="910">
                  <c:v>6.7000000000000198E-2</c:v>
                </c:pt>
                <c:pt idx="911">
                  <c:v>6.7000000000000198E-2</c:v>
                </c:pt>
                <c:pt idx="912">
                  <c:v>6.7000000000000198E-2</c:v>
                </c:pt>
                <c:pt idx="913">
                  <c:v>6.7000000000000198E-2</c:v>
                </c:pt>
                <c:pt idx="914">
                  <c:v>6.7000000000000198E-2</c:v>
                </c:pt>
                <c:pt idx="915">
                  <c:v>6.7000000000000198E-2</c:v>
                </c:pt>
                <c:pt idx="916">
                  <c:v>6.7000000000000198E-2</c:v>
                </c:pt>
                <c:pt idx="917">
                  <c:v>6.7199999999999996E-2</c:v>
                </c:pt>
                <c:pt idx="918">
                  <c:v>6.7199999999999996E-2</c:v>
                </c:pt>
                <c:pt idx="919">
                  <c:v>6.7199999999999996E-2</c:v>
                </c:pt>
                <c:pt idx="920">
                  <c:v>6.7199999999999996E-2</c:v>
                </c:pt>
                <c:pt idx="921">
                  <c:v>6.7199999999999996E-2</c:v>
                </c:pt>
                <c:pt idx="922">
                  <c:v>6.7400000000000196E-2</c:v>
                </c:pt>
                <c:pt idx="923">
                  <c:v>6.7400000000000196E-2</c:v>
                </c:pt>
                <c:pt idx="924">
                  <c:v>6.7400000000000196E-2</c:v>
                </c:pt>
                <c:pt idx="925">
                  <c:v>6.7400000000000196E-2</c:v>
                </c:pt>
                <c:pt idx="926">
                  <c:v>6.7400000000000196E-2</c:v>
                </c:pt>
                <c:pt idx="927">
                  <c:v>6.7600000000000104E-2</c:v>
                </c:pt>
                <c:pt idx="928">
                  <c:v>6.7600000000000104E-2</c:v>
                </c:pt>
                <c:pt idx="929">
                  <c:v>6.7600000000000104E-2</c:v>
                </c:pt>
                <c:pt idx="930">
                  <c:v>6.7600000000000104E-2</c:v>
                </c:pt>
                <c:pt idx="931">
                  <c:v>6.7600000000000104E-2</c:v>
                </c:pt>
                <c:pt idx="932">
                  <c:v>6.7600000000000104E-2</c:v>
                </c:pt>
                <c:pt idx="933">
                  <c:v>6.7600000000000104E-2</c:v>
                </c:pt>
                <c:pt idx="934">
                  <c:v>6.7600000000000104E-2</c:v>
                </c:pt>
                <c:pt idx="935">
                  <c:v>6.7600000000000104E-2</c:v>
                </c:pt>
                <c:pt idx="936">
                  <c:v>6.7600000000000104E-2</c:v>
                </c:pt>
                <c:pt idx="937">
                  <c:v>6.7900000000000196E-2</c:v>
                </c:pt>
                <c:pt idx="938">
                  <c:v>6.7900000000000196E-2</c:v>
                </c:pt>
                <c:pt idx="939">
                  <c:v>6.7900000000000196E-2</c:v>
                </c:pt>
                <c:pt idx="940">
                  <c:v>6.7900000000000196E-2</c:v>
                </c:pt>
                <c:pt idx="941">
                  <c:v>6.8099999999999994E-2</c:v>
                </c:pt>
                <c:pt idx="942">
                  <c:v>6.8099999999999994E-2</c:v>
                </c:pt>
                <c:pt idx="943">
                  <c:v>6.8099999999999994E-2</c:v>
                </c:pt>
                <c:pt idx="944">
                  <c:v>6.8099999999999994E-2</c:v>
                </c:pt>
                <c:pt idx="945">
                  <c:v>6.8099999999999994E-2</c:v>
                </c:pt>
                <c:pt idx="946">
                  <c:v>6.8099999999999994E-2</c:v>
                </c:pt>
                <c:pt idx="947">
                  <c:v>6.8099999999999994E-2</c:v>
                </c:pt>
                <c:pt idx="948">
                  <c:v>6.8099999999999994E-2</c:v>
                </c:pt>
                <c:pt idx="949">
                  <c:v>6.84000000000001E-2</c:v>
                </c:pt>
                <c:pt idx="950">
                  <c:v>6.8599999999999994E-2</c:v>
                </c:pt>
                <c:pt idx="951">
                  <c:v>6.8900000000000003E-2</c:v>
                </c:pt>
                <c:pt idx="952">
                  <c:v>6.8900000000000003E-2</c:v>
                </c:pt>
                <c:pt idx="953">
                  <c:v>6.8900000000000003E-2</c:v>
                </c:pt>
                <c:pt idx="954">
                  <c:v>6.8900000000000003E-2</c:v>
                </c:pt>
                <c:pt idx="955">
                  <c:v>6.8900000000000003E-2</c:v>
                </c:pt>
                <c:pt idx="956">
                  <c:v>6.8900000000000003E-2</c:v>
                </c:pt>
                <c:pt idx="957">
                  <c:v>6.8900000000000003E-2</c:v>
                </c:pt>
                <c:pt idx="958">
                  <c:v>6.8900000000000003E-2</c:v>
                </c:pt>
                <c:pt idx="959">
                  <c:v>6.8900000000000003E-2</c:v>
                </c:pt>
                <c:pt idx="960">
                  <c:v>6.8900000000000003E-2</c:v>
                </c:pt>
                <c:pt idx="961">
                  <c:v>6.9400000000000406E-2</c:v>
                </c:pt>
                <c:pt idx="962">
                  <c:v>6.9400000000000406E-2</c:v>
                </c:pt>
                <c:pt idx="963">
                  <c:v>6.9600000000000106E-2</c:v>
                </c:pt>
                <c:pt idx="964">
                  <c:v>7.0099999999999996E-2</c:v>
                </c:pt>
                <c:pt idx="965">
                  <c:v>7.0099999999999996E-2</c:v>
                </c:pt>
                <c:pt idx="966">
                  <c:v>7.0700000000000193E-2</c:v>
                </c:pt>
                <c:pt idx="967">
                  <c:v>7.0900000000000005E-2</c:v>
                </c:pt>
                <c:pt idx="968">
                  <c:v>7.0900000000000005E-2</c:v>
                </c:pt>
                <c:pt idx="969">
                  <c:v>7.1199999999999999E-2</c:v>
                </c:pt>
                <c:pt idx="970">
                  <c:v>7.1199999999999999E-2</c:v>
                </c:pt>
                <c:pt idx="971">
                  <c:v>7.1199999999999999E-2</c:v>
                </c:pt>
                <c:pt idx="972">
                  <c:v>7.1199999999999999E-2</c:v>
                </c:pt>
                <c:pt idx="973">
                  <c:v>7.1199999999999999E-2</c:v>
                </c:pt>
                <c:pt idx="974">
                  <c:v>7.1199999999999999E-2</c:v>
                </c:pt>
                <c:pt idx="975">
                  <c:v>7.1199999999999999E-2</c:v>
                </c:pt>
                <c:pt idx="976">
                  <c:v>7.1400000000000005E-2</c:v>
                </c:pt>
                <c:pt idx="977">
                  <c:v>7.1700000000000194E-2</c:v>
                </c:pt>
                <c:pt idx="978">
                  <c:v>7.1700000000000194E-2</c:v>
                </c:pt>
                <c:pt idx="979">
                  <c:v>7.2000000000000106E-2</c:v>
                </c:pt>
                <c:pt idx="980">
                  <c:v>7.2000000000000106E-2</c:v>
                </c:pt>
                <c:pt idx="981">
                  <c:v>7.2300000000000406E-2</c:v>
                </c:pt>
                <c:pt idx="982">
                  <c:v>7.2300000000000406E-2</c:v>
                </c:pt>
                <c:pt idx="983">
                  <c:v>7.2300000000000406E-2</c:v>
                </c:pt>
                <c:pt idx="984">
                  <c:v>7.2300000000000406E-2</c:v>
                </c:pt>
                <c:pt idx="985">
                  <c:v>7.2500000000000106E-2</c:v>
                </c:pt>
                <c:pt idx="986">
                  <c:v>7.2500000000000106E-2</c:v>
                </c:pt>
                <c:pt idx="987">
                  <c:v>7.2500000000000106E-2</c:v>
                </c:pt>
                <c:pt idx="988">
                  <c:v>7.2500000000000106E-2</c:v>
                </c:pt>
                <c:pt idx="989">
                  <c:v>7.2800000000000198E-2</c:v>
                </c:pt>
                <c:pt idx="990">
                  <c:v>7.2800000000000198E-2</c:v>
                </c:pt>
                <c:pt idx="991">
                  <c:v>7.2800000000000198E-2</c:v>
                </c:pt>
                <c:pt idx="992">
                  <c:v>7.3100000000000095E-2</c:v>
                </c:pt>
                <c:pt idx="993">
                  <c:v>7.3100000000000095E-2</c:v>
                </c:pt>
                <c:pt idx="994">
                  <c:v>7.3100000000000095E-2</c:v>
                </c:pt>
                <c:pt idx="995">
                  <c:v>7.3100000000000095E-2</c:v>
                </c:pt>
                <c:pt idx="996">
                  <c:v>7.3100000000000095E-2</c:v>
                </c:pt>
                <c:pt idx="997">
                  <c:v>7.3400000000000104E-2</c:v>
                </c:pt>
                <c:pt idx="998">
                  <c:v>7.3400000000000104E-2</c:v>
                </c:pt>
                <c:pt idx="999">
                  <c:v>7.3400000000000104E-2</c:v>
                </c:pt>
                <c:pt idx="1000">
                  <c:v>7.3599999999999999E-2</c:v>
                </c:pt>
                <c:pt idx="1001">
                  <c:v>7.3599999999999999E-2</c:v>
                </c:pt>
                <c:pt idx="1002">
                  <c:v>7.3599999999999999E-2</c:v>
                </c:pt>
                <c:pt idx="1003">
                  <c:v>7.3599999999999999E-2</c:v>
                </c:pt>
                <c:pt idx="1004">
                  <c:v>7.3599999999999999E-2</c:v>
                </c:pt>
                <c:pt idx="1005">
                  <c:v>7.3599999999999999E-2</c:v>
                </c:pt>
                <c:pt idx="1006">
                  <c:v>7.3900000000000104E-2</c:v>
                </c:pt>
                <c:pt idx="1007">
                  <c:v>7.3900000000000104E-2</c:v>
                </c:pt>
                <c:pt idx="1008">
                  <c:v>7.3900000000000104E-2</c:v>
                </c:pt>
                <c:pt idx="1009">
                  <c:v>7.3900000000000104E-2</c:v>
                </c:pt>
                <c:pt idx="1010">
                  <c:v>7.4200000000000196E-2</c:v>
                </c:pt>
                <c:pt idx="1011">
                  <c:v>7.4500000000000205E-2</c:v>
                </c:pt>
                <c:pt idx="1012">
                  <c:v>7.4500000000000205E-2</c:v>
                </c:pt>
                <c:pt idx="1013">
                  <c:v>7.4500000000000205E-2</c:v>
                </c:pt>
                <c:pt idx="1014">
                  <c:v>7.4500000000000205E-2</c:v>
                </c:pt>
                <c:pt idx="1015">
                  <c:v>7.4800000000000394E-2</c:v>
                </c:pt>
                <c:pt idx="1016">
                  <c:v>7.4800000000000394E-2</c:v>
                </c:pt>
                <c:pt idx="1017">
                  <c:v>7.4800000000000394E-2</c:v>
                </c:pt>
                <c:pt idx="1018">
                  <c:v>7.4800000000000394E-2</c:v>
                </c:pt>
                <c:pt idx="1019">
                  <c:v>7.4800000000000394E-2</c:v>
                </c:pt>
                <c:pt idx="1020">
                  <c:v>7.4800000000000394E-2</c:v>
                </c:pt>
                <c:pt idx="1021">
                  <c:v>7.4800000000000394E-2</c:v>
                </c:pt>
                <c:pt idx="1022">
                  <c:v>7.5100000000000097E-2</c:v>
                </c:pt>
                <c:pt idx="1023">
                  <c:v>7.5100000000000097E-2</c:v>
                </c:pt>
                <c:pt idx="1024">
                  <c:v>7.5100000000000097E-2</c:v>
                </c:pt>
                <c:pt idx="1025">
                  <c:v>7.5100000000000097E-2</c:v>
                </c:pt>
                <c:pt idx="1026">
                  <c:v>7.5100000000000097E-2</c:v>
                </c:pt>
                <c:pt idx="1027">
                  <c:v>7.5100000000000097E-2</c:v>
                </c:pt>
                <c:pt idx="1028">
                  <c:v>7.5100000000000097E-2</c:v>
                </c:pt>
                <c:pt idx="1029">
                  <c:v>7.5100000000000097E-2</c:v>
                </c:pt>
                <c:pt idx="1030">
                  <c:v>7.5100000000000097E-2</c:v>
                </c:pt>
                <c:pt idx="1031">
                  <c:v>7.5100000000000097E-2</c:v>
                </c:pt>
                <c:pt idx="1032">
                  <c:v>7.5100000000000097E-2</c:v>
                </c:pt>
                <c:pt idx="1033">
                  <c:v>7.5100000000000097E-2</c:v>
                </c:pt>
                <c:pt idx="1034">
                  <c:v>7.5400000000000106E-2</c:v>
                </c:pt>
                <c:pt idx="1035">
                  <c:v>7.5400000000000106E-2</c:v>
                </c:pt>
                <c:pt idx="1036">
                  <c:v>7.5400000000000106E-2</c:v>
                </c:pt>
                <c:pt idx="1037">
                  <c:v>7.5800000000000298E-2</c:v>
                </c:pt>
                <c:pt idx="1038">
                  <c:v>7.5800000000000298E-2</c:v>
                </c:pt>
                <c:pt idx="1039">
                  <c:v>7.6100000000000098E-2</c:v>
                </c:pt>
                <c:pt idx="1040">
                  <c:v>7.6499999999999999E-2</c:v>
                </c:pt>
                <c:pt idx="1041">
                  <c:v>7.6499999999999999E-2</c:v>
                </c:pt>
                <c:pt idx="1042">
                  <c:v>7.6499999999999999E-2</c:v>
                </c:pt>
                <c:pt idx="1043">
                  <c:v>7.6499999999999999E-2</c:v>
                </c:pt>
                <c:pt idx="1044">
                  <c:v>7.6499999999999999E-2</c:v>
                </c:pt>
                <c:pt idx="1045">
                  <c:v>7.6499999999999999E-2</c:v>
                </c:pt>
                <c:pt idx="1046">
                  <c:v>7.6499999999999999E-2</c:v>
                </c:pt>
                <c:pt idx="1047">
                  <c:v>7.6499999999999999E-2</c:v>
                </c:pt>
                <c:pt idx="1048">
                  <c:v>7.6800000000000104E-2</c:v>
                </c:pt>
                <c:pt idx="1049">
                  <c:v>7.6800000000000104E-2</c:v>
                </c:pt>
                <c:pt idx="1050">
                  <c:v>7.6800000000000104E-2</c:v>
                </c:pt>
                <c:pt idx="1051">
                  <c:v>7.6800000000000104E-2</c:v>
                </c:pt>
                <c:pt idx="1052">
                  <c:v>7.6800000000000104E-2</c:v>
                </c:pt>
                <c:pt idx="1053">
                  <c:v>7.6800000000000104E-2</c:v>
                </c:pt>
                <c:pt idx="1054">
                  <c:v>7.6800000000000104E-2</c:v>
                </c:pt>
                <c:pt idx="1055">
                  <c:v>7.6800000000000104E-2</c:v>
                </c:pt>
                <c:pt idx="1056">
                  <c:v>7.6800000000000104E-2</c:v>
                </c:pt>
                <c:pt idx="1057">
                  <c:v>7.6800000000000104E-2</c:v>
                </c:pt>
                <c:pt idx="1058">
                  <c:v>7.6800000000000104E-2</c:v>
                </c:pt>
                <c:pt idx="1059">
                  <c:v>7.6800000000000104E-2</c:v>
                </c:pt>
                <c:pt idx="1060">
                  <c:v>7.6800000000000104E-2</c:v>
                </c:pt>
                <c:pt idx="1061">
                  <c:v>7.6800000000000104E-2</c:v>
                </c:pt>
                <c:pt idx="1062">
                  <c:v>7.7200000000000005E-2</c:v>
                </c:pt>
                <c:pt idx="1063">
                  <c:v>7.7200000000000005E-2</c:v>
                </c:pt>
                <c:pt idx="1064">
                  <c:v>7.7200000000000005E-2</c:v>
                </c:pt>
                <c:pt idx="1065">
                  <c:v>7.7200000000000005E-2</c:v>
                </c:pt>
                <c:pt idx="1066">
                  <c:v>7.7200000000000005E-2</c:v>
                </c:pt>
                <c:pt idx="1067">
                  <c:v>7.7200000000000005E-2</c:v>
                </c:pt>
                <c:pt idx="1068">
                  <c:v>7.7600000000000099E-2</c:v>
                </c:pt>
                <c:pt idx="1069">
                  <c:v>7.7600000000000099E-2</c:v>
                </c:pt>
                <c:pt idx="1070">
                  <c:v>7.7600000000000099E-2</c:v>
                </c:pt>
                <c:pt idx="1071">
                  <c:v>7.7600000000000099E-2</c:v>
                </c:pt>
                <c:pt idx="1072">
                  <c:v>7.8000000000000194E-2</c:v>
                </c:pt>
                <c:pt idx="1073">
                  <c:v>7.8000000000000194E-2</c:v>
                </c:pt>
                <c:pt idx="1074">
                  <c:v>7.8000000000000194E-2</c:v>
                </c:pt>
                <c:pt idx="1075">
                  <c:v>7.8000000000000194E-2</c:v>
                </c:pt>
                <c:pt idx="1076">
                  <c:v>7.8000000000000194E-2</c:v>
                </c:pt>
                <c:pt idx="1077">
                  <c:v>7.8000000000000194E-2</c:v>
                </c:pt>
                <c:pt idx="1078">
                  <c:v>7.8000000000000194E-2</c:v>
                </c:pt>
                <c:pt idx="1079">
                  <c:v>7.8000000000000194E-2</c:v>
                </c:pt>
                <c:pt idx="1080">
                  <c:v>7.85E-2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277264"/>
        <c:axId val="287268848"/>
      </c:lineChart>
      <c:catAx>
        <c:axId val="25127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5875"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7268848"/>
        <c:crosses val="autoZero"/>
        <c:auto val="0"/>
        <c:lblAlgn val="ctr"/>
        <c:lblOffset val="100"/>
        <c:tickLblSkip val="90"/>
        <c:tickMarkSkip val="90"/>
        <c:noMultiLvlLbl val="0"/>
      </c:catAx>
      <c:valAx>
        <c:axId val="28726884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one"/>
        <c:spPr>
          <a:ln w="15875"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127726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Landmark_b2_after366AEIPdisc!$E$2:$E$732</c:f>
              <c:numCache>
                <c:formatCode>0.00</c:formatCode>
                <c:ptCount val="731"/>
                <c:pt idx="0">
                  <c:v>366</c:v>
                </c:pt>
                <c:pt idx="1">
                  <c:v>367</c:v>
                </c:pt>
                <c:pt idx="2">
                  <c:v>368</c:v>
                </c:pt>
                <c:pt idx="3">
                  <c:v>369</c:v>
                </c:pt>
                <c:pt idx="4">
                  <c:v>370</c:v>
                </c:pt>
                <c:pt idx="5">
                  <c:v>371</c:v>
                </c:pt>
                <c:pt idx="6">
                  <c:v>372</c:v>
                </c:pt>
                <c:pt idx="7">
                  <c:v>373</c:v>
                </c:pt>
                <c:pt idx="8">
                  <c:v>374</c:v>
                </c:pt>
                <c:pt idx="9">
                  <c:v>375</c:v>
                </c:pt>
                <c:pt idx="10">
                  <c:v>376</c:v>
                </c:pt>
                <c:pt idx="11">
                  <c:v>377</c:v>
                </c:pt>
                <c:pt idx="12">
                  <c:v>378</c:v>
                </c:pt>
                <c:pt idx="13">
                  <c:v>379</c:v>
                </c:pt>
                <c:pt idx="14">
                  <c:v>380</c:v>
                </c:pt>
                <c:pt idx="15">
                  <c:v>381</c:v>
                </c:pt>
                <c:pt idx="16">
                  <c:v>382</c:v>
                </c:pt>
                <c:pt idx="17">
                  <c:v>383</c:v>
                </c:pt>
                <c:pt idx="18">
                  <c:v>384</c:v>
                </c:pt>
                <c:pt idx="19">
                  <c:v>385</c:v>
                </c:pt>
                <c:pt idx="20">
                  <c:v>386</c:v>
                </c:pt>
                <c:pt idx="21">
                  <c:v>387</c:v>
                </c:pt>
                <c:pt idx="22">
                  <c:v>388</c:v>
                </c:pt>
                <c:pt idx="23">
                  <c:v>389</c:v>
                </c:pt>
                <c:pt idx="24">
                  <c:v>390</c:v>
                </c:pt>
                <c:pt idx="25">
                  <c:v>391</c:v>
                </c:pt>
                <c:pt idx="26">
                  <c:v>392</c:v>
                </c:pt>
                <c:pt idx="27">
                  <c:v>393</c:v>
                </c:pt>
                <c:pt idx="28">
                  <c:v>394</c:v>
                </c:pt>
                <c:pt idx="29">
                  <c:v>395</c:v>
                </c:pt>
                <c:pt idx="30">
                  <c:v>396</c:v>
                </c:pt>
                <c:pt idx="31">
                  <c:v>397</c:v>
                </c:pt>
                <c:pt idx="32">
                  <c:v>398</c:v>
                </c:pt>
                <c:pt idx="33">
                  <c:v>399</c:v>
                </c:pt>
                <c:pt idx="34">
                  <c:v>400</c:v>
                </c:pt>
                <c:pt idx="35">
                  <c:v>401</c:v>
                </c:pt>
                <c:pt idx="36">
                  <c:v>402</c:v>
                </c:pt>
                <c:pt idx="37">
                  <c:v>403</c:v>
                </c:pt>
                <c:pt idx="38">
                  <c:v>404</c:v>
                </c:pt>
                <c:pt idx="39">
                  <c:v>405</c:v>
                </c:pt>
                <c:pt idx="40">
                  <c:v>406</c:v>
                </c:pt>
                <c:pt idx="41">
                  <c:v>407</c:v>
                </c:pt>
                <c:pt idx="42">
                  <c:v>408</c:v>
                </c:pt>
                <c:pt idx="43">
                  <c:v>409</c:v>
                </c:pt>
                <c:pt idx="44">
                  <c:v>410</c:v>
                </c:pt>
                <c:pt idx="45">
                  <c:v>411</c:v>
                </c:pt>
                <c:pt idx="46">
                  <c:v>412</c:v>
                </c:pt>
                <c:pt idx="47">
                  <c:v>413</c:v>
                </c:pt>
                <c:pt idx="48">
                  <c:v>414</c:v>
                </c:pt>
                <c:pt idx="49">
                  <c:v>415</c:v>
                </c:pt>
                <c:pt idx="50">
                  <c:v>416</c:v>
                </c:pt>
                <c:pt idx="51">
                  <c:v>417</c:v>
                </c:pt>
                <c:pt idx="52">
                  <c:v>418</c:v>
                </c:pt>
                <c:pt idx="53">
                  <c:v>419</c:v>
                </c:pt>
                <c:pt idx="54">
                  <c:v>420</c:v>
                </c:pt>
                <c:pt idx="55">
                  <c:v>421</c:v>
                </c:pt>
                <c:pt idx="56">
                  <c:v>422</c:v>
                </c:pt>
                <c:pt idx="57">
                  <c:v>423</c:v>
                </c:pt>
                <c:pt idx="58">
                  <c:v>424</c:v>
                </c:pt>
                <c:pt idx="59">
                  <c:v>425</c:v>
                </c:pt>
                <c:pt idx="60">
                  <c:v>426</c:v>
                </c:pt>
                <c:pt idx="61">
                  <c:v>427</c:v>
                </c:pt>
                <c:pt idx="62">
                  <c:v>428</c:v>
                </c:pt>
                <c:pt idx="63">
                  <c:v>429</c:v>
                </c:pt>
                <c:pt idx="64">
                  <c:v>430</c:v>
                </c:pt>
                <c:pt idx="65">
                  <c:v>431</c:v>
                </c:pt>
                <c:pt idx="66">
                  <c:v>432</c:v>
                </c:pt>
                <c:pt idx="67">
                  <c:v>433</c:v>
                </c:pt>
                <c:pt idx="68">
                  <c:v>434</c:v>
                </c:pt>
                <c:pt idx="69">
                  <c:v>435</c:v>
                </c:pt>
                <c:pt idx="70">
                  <c:v>436</c:v>
                </c:pt>
                <c:pt idx="71">
                  <c:v>437</c:v>
                </c:pt>
                <c:pt idx="72">
                  <c:v>438</c:v>
                </c:pt>
                <c:pt idx="73">
                  <c:v>439</c:v>
                </c:pt>
                <c:pt idx="74">
                  <c:v>440</c:v>
                </c:pt>
                <c:pt idx="75">
                  <c:v>441</c:v>
                </c:pt>
                <c:pt idx="76">
                  <c:v>442</c:v>
                </c:pt>
                <c:pt idx="77">
                  <c:v>443</c:v>
                </c:pt>
                <c:pt idx="78">
                  <c:v>444</c:v>
                </c:pt>
                <c:pt idx="79">
                  <c:v>445</c:v>
                </c:pt>
                <c:pt idx="80">
                  <c:v>446</c:v>
                </c:pt>
                <c:pt idx="81">
                  <c:v>447</c:v>
                </c:pt>
                <c:pt idx="82">
                  <c:v>448</c:v>
                </c:pt>
                <c:pt idx="83">
                  <c:v>449</c:v>
                </c:pt>
                <c:pt idx="84">
                  <c:v>450</c:v>
                </c:pt>
                <c:pt idx="85">
                  <c:v>451</c:v>
                </c:pt>
                <c:pt idx="86">
                  <c:v>452</c:v>
                </c:pt>
                <c:pt idx="87">
                  <c:v>453</c:v>
                </c:pt>
                <c:pt idx="88">
                  <c:v>454</c:v>
                </c:pt>
                <c:pt idx="89">
                  <c:v>455</c:v>
                </c:pt>
                <c:pt idx="90">
                  <c:v>456</c:v>
                </c:pt>
                <c:pt idx="91">
                  <c:v>457</c:v>
                </c:pt>
                <c:pt idx="92">
                  <c:v>458</c:v>
                </c:pt>
                <c:pt idx="93">
                  <c:v>459</c:v>
                </c:pt>
                <c:pt idx="94">
                  <c:v>460</c:v>
                </c:pt>
                <c:pt idx="95">
                  <c:v>461</c:v>
                </c:pt>
                <c:pt idx="96">
                  <c:v>462</c:v>
                </c:pt>
                <c:pt idx="97">
                  <c:v>463</c:v>
                </c:pt>
                <c:pt idx="98">
                  <c:v>464</c:v>
                </c:pt>
                <c:pt idx="99">
                  <c:v>465</c:v>
                </c:pt>
                <c:pt idx="100">
                  <c:v>466</c:v>
                </c:pt>
                <c:pt idx="101">
                  <c:v>467</c:v>
                </c:pt>
                <c:pt idx="102">
                  <c:v>468</c:v>
                </c:pt>
                <c:pt idx="103">
                  <c:v>469</c:v>
                </c:pt>
                <c:pt idx="104">
                  <c:v>470</c:v>
                </c:pt>
                <c:pt idx="105">
                  <c:v>471</c:v>
                </c:pt>
                <c:pt idx="106">
                  <c:v>472</c:v>
                </c:pt>
                <c:pt idx="107">
                  <c:v>473</c:v>
                </c:pt>
                <c:pt idx="108">
                  <c:v>474</c:v>
                </c:pt>
                <c:pt idx="109">
                  <c:v>475</c:v>
                </c:pt>
                <c:pt idx="110">
                  <c:v>476</c:v>
                </c:pt>
                <c:pt idx="111">
                  <c:v>477</c:v>
                </c:pt>
                <c:pt idx="112">
                  <c:v>478</c:v>
                </c:pt>
                <c:pt idx="113">
                  <c:v>479</c:v>
                </c:pt>
                <c:pt idx="114">
                  <c:v>480</c:v>
                </c:pt>
                <c:pt idx="115">
                  <c:v>481</c:v>
                </c:pt>
                <c:pt idx="116">
                  <c:v>482</c:v>
                </c:pt>
                <c:pt idx="117">
                  <c:v>483</c:v>
                </c:pt>
                <c:pt idx="118">
                  <c:v>484</c:v>
                </c:pt>
                <c:pt idx="119">
                  <c:v>485</c:v>
                </c:pt>
                <c:pt idx="120">
                  <c:v>486</c:v>
                </c:pt>
                <c:pt idx="121">
                  <c:v>487</c:v>
                </c:pt>
                <c:pt idx="122">
                  <c:v>488</c:v>
                </c:pt>
                <c:pt idx="123">
                  <c:v>489</c:v>
                </c:pt>
                <c:pt idx="124">
                  <c:v>490</c:v>
                </c:pt>
                <c:pt idx="125">
                  <c:v>491</c:v>
                </c:pt>
                <c:pt idx="126">
                  <c:v>492</c:v>
                </c:pt>
                <c:pt idx="127">
                  <c:v>493</c:v>
                </c:pt>
                <c:pt idx="128">
                  <c:v>494</c:v>
                </c:pt>
                <c:pt idx="129">
                  <c:v>495</c:v>
                </c:pt>
                <c:pt idx="130">
                  <c:v>496</c:v>
                </c:pt>
                <c:pt idx="131">
                  <c:v>497</c:v>
                </c:pt>
                <c:pt idx="132">
                  <c:v>498</c:v>
                </c:pt>
                <c:pt idx="133">
                  <c:v>499</c:v>
                </c:pt>
                <c:pt idx="134">
                  <c:v>500</c:v>
                </c:pt>
                <c:pt idx="135">
                  <c:v>501</c:v>
                </c:pt>
                <c:pt idx="136">
                  <c:v>502</c:v>
                </c:pt>
                <c:pt idx="137">
                  <c:v>503</c:v>
                </c:pt>
                <c:pt idx="138">
                  <c:v>504</c:v>
                </c:pt>
                <c:pt idx="139">
                  <c:v>505</c:v>
                </c:pt>
                <c:pt idx="140">
                  <c:v>506</c:v>
                </c:pt>
                <c:pt idx="141">
                  <c:v>507</c:v>
                </c:pt>
                <c:pt idx="142">
                  <c:v>508</c:v>
                </c:pt>
                <c:pt idx="143">
                  <c:v>509</c:v>
                </c:pt>
                <c:pt idx="144">
                  <c:v>510</c:v>
                </c:pt>
                <c:pt idx="145">
                  <c:v>511</c:v>
                </c:pt>
                <c:pt idx="146">
                  <c:v>512</c:v>
                </c:pt>
                <c:pt idx="147">
                  <c:v>513</c:v>
                </c:pt>
                <c:pt idx="148">
                  <c:v>514</c:v>
                </c:pt>
                <c:pt idx="149">
                  <c:v>515</c:v>
                </c:pt>
                <c:pt idx="150">
                  <c:v>516</c:v>
                </c:pt>
                <c:pt idx="151">
                  <c:v>517</c:v>
                </c:pt>
                <c:pt idx="152">
                  <c:v>518</c:v>
                </c:pt>
                <c:pt idx="153">
                  <c:v>519</c:v>
                </c:pt>
                <c:pt idx="154">
                  <c:v>520</c:v>
                </c:pt>
                <c:pt idx="155">
                  <c:v>521</c:v>
                </c:pt>
                <c:pt idx="156">
                  <c:v>522</c:v>
                </c:pt>
                <c:pt idx="157">
                  <c:v>523</c:v>
                </c:pt>
                <c:pt idx="158">
                  <c:v>524</c:v>
                </c:pt>
                <c:pt idx="159">
                  <c:v>525</c:v>
                </c:pt>
                <c:pt idx="160">
                  <c:v>526</c:v>
                </c:pt>
                <c:pt idx="161">
                  <c:v>527</c:v>
                </c:pt>
                <c:pt idx="162">
                  <c:v>528</c:v>
                </c:pt>
                <c:pt idx="163">
                  <c:v>529</c:v>
                </c:pt>
                <c:pt idx="164">
                  <c:v>530</c:v>
                </c:pt>
                <c:pt idx="165">
                  <c:v>531</c:v>
                </c:pt>
                <c:pt idx="166">
                  <c:v>532</c:v>
                </c:pt>
                <c:pt idx="167">
                  <c:v>533</c:v>
                </c:pt>
                <c:pt idx="168">
                  <c:v>534</c:v>
                </c:pt>
                <c:pt idx="169">
                  <c:v>535</c:v>
                </c:pt>
                <c:pt idx="170">
                  <c:v>536</c:v>
                </c:pt>
                <c:pt idx="171">
                  <c:v>537</c:v>
                </c:pt>
                <c:pt idx="172">
                  <c:v>538</c:v>
                </c:pt>
                <c:pt idx="173">
                  <c:v>539</c:v>
                </c:pt>
                <c:pt idx="174">
                  <c:v>540</c:v>
                </c:pt>
                <c:pt idx="175">
                  <c:v>541</c:v>
                </c:pt>
                <c:pt idx="176">
                  <c:v>542</c:v>
                </c:pt>
                <c:pt idx="177">
                  <c:v>543</c:v>
                </c:pt>
                <c:pt idx="178">
                  <c:v>544</c:v>
                </c:pt>
                <c:pt idx="179">
                  <c:v>545</c:v>
                </c:pt>
                <c:pt idx="180">
                  <c:v>546</c:v>
                </c:pt>
                <c:pt idx="181">
                  <c:v>547</c:v>
                </c:pt>
                <c:pt idx="182">
                  <c:v>548</c:v>
                </c:pt>
                <c:pt idx="183">
                  <c:v>549</c:v>
                </c:pt>
                <c:pt idx="184">
                  <c:v>550</c:v>
                </c:pt>
                <c:pt idx="185">
                  <c:v>551</c:v>
                </c:pt>
                <c:pt idx="186">
                  <c:v>552</c:v>
                </c:pt>
                <c:pt idx="187">
                  <c:v>553</c:v>
                </c:pt>
                <c:pt idx="188">
                  <c:v>554</c:v>
                </c:pt>
                <c:pt idx="189">
                  <c:v>555</c:v>
                </c:pt>
                <c:pt idx="190">
                  <c:v>556</c:v>
                </c:pt>
                <c:pt idx="191">
                  <c:v>557</c:v>
                </c:pt>
                <c:pt idx="192">
                  <c:v>558</c:v>
                </c:pt>
                <c:pt idx="193">
                  <c:v>559</c:v>
                </c:pt>
                <c:pt idx="194">
                  <c:v>560</c:v>
                </c:pt>
                <c:pt idx="195">
                  <c:v>561</c:v>
                </c:pt>
                <c:pt idx="196">
                  <c:v>562</c:v>
                </c:pt>
                <c:pt idx="197">
                  <c:v>563</c:v>
                </c:pt>
                <c:pt idx="198">
                  <c:v>564</c:v>
                </c:pt>
                <c:pt idx="199">
                  <c:v>565</c:v>
                </c:pt>
                <c:pt idx="200">
                  <c:v>566</c:v>
                </c:pt>
                <c:pt idx="201">
                  <c:v>567</c:v>
                </c:pt>
                <c:pt idx="202">
                  <c:v>568</c:v>
                </c:pt>
                <c:pt idx="203">
                  <c:v>569</c:v>
                </c:pt>
                <c:pt idx="204">
                  <c:v>570</c:v>
                </c:pt>
                <c:pt idx="205">
                  <c:v>571</c:v>
                </c:pt>
                <c:pt idx="206">
                  <c:v>572</c:v>
                </c:pt>
                <c:pt idx="207">
                  <c:v>573</c:v>
                </c:pt>
                <c:pt idx="208">
                  <c:v>574</c:v>
                </c:pt>
                <c:pt idx="209">
                  <c:v>575</c:v>
                </c:pt>
                <c:pt idx="210">
                  <c:v>576</c:v>
                </c:pt>
                <c:pt idx="211">
                  <c:v>577</c:v>
                </c:pt>
                <c:pt idx="212">
                  <c:v>578</c:v>
                </c:pt>
                <c:pt idx="213">
                  <c:v>579</c:v>
                </c:pt>
                <c:pt idx="214">
                  <c:v>580</c:v>
                </c:pt>
                <c:pt idx="215">
                  <c:v>581</c:v>
                </c:pt>
                <c:pt idx="216">
                  <c:v>582</c:v>
                </c:pt>
                <c:pt idx="217">
                  <c:v>583</c:v>
                </c:pt>
                <c:pt idx="218">
                  <c:v>584</c:v>
                </c:pt>
                <c:pt idx="219">
                  <c:v>585</c:v>
                </c:pt>
                <c:pt idx="220">
                  <c:v>586</c:v>
                </c:pt>
                <c:pt idx="221">
                  <c:v>587</c:v>
                </c:pt>
                <c:pt idx="222">
                  <c:v>588</c:v>
                </c:pt>
                <c:pt idx="223">
                  <c:v>589</c:v>
                </c:pt>
                <c:pt idx="224">
                  <c:v>590</c:v>
                </c:pt>
                <c:pt idx="225">
                  <c:v>591</c:v>
                </c:pt>
                <c:pt idx="226">
                  <c:v>592</c:v>
                </c:pt>
                <c:pt idx="227">
                  <c:v>593</c:v>
                </c:pt>
                <c:pt idx="228">
                  <c:v>594</c:v>
                </c:pt>
                <c:pt idx="229">
                  <c:v>595</c:v>
                </c:pt>
                <c:pt idx="230">
                  <c:v>596</c:v>
                </c:pt>
                <c:pt idx="231">
                  <c:v>597</c:v>
                </c:pt>
                <c:pt idx="232">
                  <c:v>598</c:v>
                </c:pt>
                <c:pt idx="233">
                  <c:v>599</c:v>
                </c:pt>
                <c:pt idx="234">
                  <c:v>600</c:v>
                </c:pt>
                <c:pt idx="235">
                  <c:v>601</c:v>
                </c:pt>
                <c:pt idx="236">
                  <c:v>602</c:v>
                </c:pt>
                <c:pt idx="237">
                  <c:v>603</c:v>
                </c:pt>
                <c:pt idx="238">
                  <c:v>604</c:v>
                </c:pt>
                <c:pt idx="239">
                  <c:v>605</c:v>
                </c:pt>
                <c:pt idx="240">
                  <c:v>606</c:v>
                </c:pt>
                <c:pt idx="241">
                  <c:v>607</c:v>
                </c:pt>
                <c:pt idx="242">
                  <c:v>608</c:v>
                </c:pt>
                <c:pt idx="243">
                  <c:v>609</c:v>
                </c:pt>
                <c:pt idx="244">
                  <c:v>610</c:v>
                </c:pt>
                <c:pt idx="245">
                  <c:v>611</c:v>
                </c:pt>
                <c:pt idx="246">
                  <c:v>612</c:v>
                </c:pt>
                <c:pt idx="247">
                  <c:v>613</c:v>
                </c:pt>
                <c:pt idx="248">
                  <c:v>614</c:v>
                </c:pt>
                <c:pt idx="249">
                  <c:v>615</c:v>
                </c:pt>
                <c:pt idx="250">
                  <c:v>616</c:v>
                </c:pt>
                <c:pt idx="251">
                  <c:v>617</c:v>
                </c:pt>
                <c:pt idx="252">
                  <c:v>618</c:v>
                </c:pt>
                <c:pt idx="253">
                  <c:v>619</c:v>
                </c:pt>
                <c:pt idx="254">
                  <c:v>620</c:v>
                </c:pt>
                <c:pt idx="255">
                  <c:v>621</c:v>
                </c:pt>
                <c:pt idx="256">
                  <c:v>622</c:v>
                </c:pt>
                <c:pt idx="257">
                  <c:v>623</c:v>
                </c:pt>
                <c:pt idx="258">
                  <c:v>624</c:v>
                </c:pt>
                <c:pt idx="259">
                  <c:v>625</c:v>
                </c:pt>
                <c:pt idx="260">
                  <c:v>626</c:v>
                </c:pt>
                <c:pt idx="261">
                  <c:v>627</c:v>
                </c:pt>
                <c:pt idx="262">
                  <c:v>628</c:v>
                </c:pt>
                <c:pt idx="263">
                  <c:v>629</c:v>
                </c:pt>
                <c:pt idx="264">
                  <c:v>630</c:v>
                </c:pt>
                <c:pt idx="265">
                  <c:v>631</c:v>
                </c:pt>
                <c:pt idx="266">
                  <c:v>632</c:v>
                </c:pt>
                <c:pt idx="267">
                  <c:v>633</c:v>
                </c:pt>
                <c:pt idx="268">
                  <c:v>634</c:v>
                </c:pt>
                <c:pt idx="269">
                  <c:v>635</c:v>
                </c:pt>
                <c:pt idx="270">
                  <c:v>636</c:v>
                </c:pt>
                <c:pt idx="271">
                  <c:v>637</c:v>
                </c:pt>
                <c:pt idx="272">
                  <c:v>638</c:v>
                </c:pt>
                <c:pt idx="273">
                  <c:v>639</c:v>
                </c:pt>
                <c:pt idx="274">
                  <c:v>640</c:v>
                </c:pt>
                <c:pt idx="275">
                  <c:v>641</c:v>
                </c:pt>
                <c:pt idx="276">
                  <c:v>642</c:v>
                </c:pt>
                <c:pt idx="277">
                  <c:v>643</c:v>
                </c:pt>
                <c:pt idx="278">
                  <c:v>644</c:v>
                </c:pt>
                <c:pt idx="279">
                  <c:v>645</c:v>
                </c:pt>
                <c:pt idx="280">
                  <c:v>646</c:v>
                </c:pt>
                <c:pt idx="281">
                  <c:v>647</c:v>
                </c:pt>
                <c:pt idx="282">
                  <c:v>648</c:v>
                </c:pt>
                <c:pt idx="283">
                  <c:v>649</c:v>
                </c:pt>
                <c:pt idx="284">
                  <c:v>650</c:v>
                </c:pt>
                <c:pt idx="285">
                  <c:v>651</c:v>
                </c:pt>
                <c:pt idx="286">
                  <c:v>652</c:v>
                </c:pt>
                <c:pt idx="287">
                  <c:v>653</c:v>
                </c:pt>
                <c:pt idx="288">
                  <c:v>654</c:v>
                </c:pt>
                <c:pt idx="289">
                  <c:v>655</c:v>
                </c:pt>
                <c:pt idx="290">
                  <c:v>656</c:v>
                </c:pt>
                <c:pt idx="291">
                  <c:v>657</c:v>
                </c:pt>
                <c:pt idx="292">
                  <c:v>658</c:v>
                </c:pt>
                <c:pt idx="293">
                  <c:v>659</c:v>
                </c:pt>
                <c:pt idx="294">
                  <c:v>660</c:v>
                </c:pt>
                <c:pt idx="295">
                  <c:v>661</c:v>
                </c:pt>
                <c:pt idx="296">
                  <c:v>662</c:v>
                </c:pt>
                <c:pt idx="297">
                  <c:v>663</c:v>
                </c:pt>
                <c:pt idx="298">
                  <c:v>664</c:v>
                </c:pt>
                <c:pt idx="299">
                  <c:v>665</c:v>
                </c:pt>
                <c:pt idx="300">
                  <c:v>666</c:v>
                </c:pt>
                <c:pt idx="301">
                  <c:v>667</c:v>
                </c:pt>
                <c:pt idx="302">
                  <c:v>668</c:v>
                </c:pt>
                <c:pt idx="303">
                  <c:v>669</c:v>
                </c:pt>
                <c:pt idx="304">
                  <c:v>670</c:v>
                </c:pt>
                <c:pt idx="305">
                  <c:v>671</c:v>
                </c:pt>
                <c:pt idx="306">
                  <c:v>672</c:v>
                </c:pt>
                <c:pt idx="307">
                  <c:v>673</c:v>
                </c:pt>
                <c:pt idx="308">
                  <c:v>674</c:v>
                </c:pt>
                <c:pt idx="309">
                  <c:v>675</c:v>
                </c:pt>
                <c:pt idx="310">
                  <c:v>676</c:v>
                </c:pt>
                <c:pt idx="311">
                  <c:v>677</c:v>
                </c:pt>
                <c:pt idx="312">
                  <c:v>678</c:v>
                </c:pt>
                <c:pt idx="313">
                  <c:v>679</c:v>
                </c:pt>
                <c:pt idx="314">
                  <c:v>680</c:v>
                </c:pt>
                <c:pt idx="315">
                  <c:v>681</c:v>
                </c:pt>
                <c:pt idx="316">
                  <c:v>682</c:v>
                </c:pt>
                <c:pt idx="317">
                  <c:v>683</c:v>
                </c:pt>
                <c:pt idx="318">
                  <c:v>684</c:v>
                </c:pt>
                <c:pt idx="319">
                  <c:v>685</c:v>
                </c:pt>
                <c:pt idx="320">
                  <c:v>686</c:v>
                </c:pt>
                <c:pt idx="321">
                  <c:v>687</c:v>
                </c:pt>
                <c:pt idx="322">
                  <c:v>688</c:v>
                </c:pt>
                <c:pt idx="323">
                  <c:v>689</c:v>
                </c:pt>
                <c:pt idx="324">
                  <c:v>690</c:v>
                </c:pt>
                <c:pt idx="325">
                  <c:v>691</c:v>
                </c:pt>
                <c:pt idx="326">
                  <c:v>692</c:v>
                </c:pt>
                <c:pt idx="327">
                  <c:v>693</c:v>
                </c:pt>
                <c:pt idx="328">
                  <c:v>694</c:v>
                </c:pt>
                <c:pt idx="329">
                  <c:v>695</c:v>
                </c:pt>
                <c:pt idx="330">
                  <c:v>696</c:v>
                </c:pt>
                <c:pt idx="331">
                  <c:v>697</c:v>
                </c:pt>
                <c:pt idx="332">
                  <c:v>698</c:v>
                </c:pt>
                <c:pt idx="333">
                  <c:v>699</c:v>
                </c:pt>
                <c:pt idx="334">
                  <c:v>700</c:v>
                </c:pt>
                <c:pt idx="335">
                  <c:v>701</c:v>
                </c:pt>
                <c:pt idx="336">
                  <c:v>702</c:v>
                </c:pt>
                <c:pt idx="337">
                  <c:v>703</c:v>
                </c:pt>
                <c:pt idx="338">
                  <c:v>704</c:v>
                </c:pt>
                <c:pt idx="339">
                  <c:v>705</c:v>
                </c:pt>
                <c:pt idx="340">
                  <c:v>706</c:v>
                </c:pt>
                <c:pt idx="341">
                  <c:v>707</c:v>
                </c:pt>
                <c:pt idx="342">
                  <c:v>708</c:v>
                </c:pt>
                <c:pt idx="343">
                  <c:v>709</c:v>
                </c:pt>
                <c:pt idx="344">
                  <c:v>710</c:v>
                </c:pt>
                <c:pt idx="345">
                  <c:v>711</c:v>
                </c:pt>
                <c:pt idx="346">
                  <c:v>712</c:v>
                </c:pt>
                <c:pt idx="347">
                  <c:v>713</c:v>
                </c:pt>
                <c:pt idx="348">
                  <c:v>714</c:v>
                </c:pt>
                <c:pt idx="349">
                  <c:v>715</c:v>
                </c:pt>
                <c:pt idx="350">
                  <c:v>716</c:v>
                </c:pt>
                <c:pt idx="351">
                  <c:v>717</c:v>
                </c:pt>
                <c:pt idx="352">
                  <c:v>718</c:v>
                </c:pt>
                <c:pt idx="353">
                  <c:v>719</c:v>
                </c:pt>
                <c:pt idx="354">
                  <c:v>720</c:v>
                </c:pt>
                <c:pt idx="355">
                  <c:v>721</c:v>
                </c:pt>
                <c:pt idx="356">
                  <c:v>722</c:v>
                </c:pt>
                <c:pt idx="357">
                  <c:v>723</c:v>
                </c:pt>
                <c:pt idx="358">
                  <c:v>724</c:v>
                </c:pt>
                <c:pt idx="359">
                  <c:v>725</c:v>
                </c:pt>
                <c:pt idx="360">
                  <c:v>726</c:v>
                </c:pt>
                <c:pt idx="361">
                  <c:v>727</c:v>
                </c:pt>
                <c:pt idx="362">
                  <c:v>728</c:v>
                </c:pt>
                <c:pt idx="363">
                  <c:v>729</c:v>
                </c:pt>
                <c:pt idx="364">
                  <c:v>730</c:v>
                </c:pt>
                <c:pt idx="365">
                  <c:v>731</c:v>
                </c:pt>
                <c:pt idx="366">
                  <c:v>732</c:v>
                </c:pt>
                <c:pt idx="367">
                  <c:v>733</c:v>
                </c:pt>
                <c:pt idx="368">
                  <c:v>734</c:v>
                </c:pt>
                <c:pt idx="369">
                  <c:v>735</c:v>
                </c:pt>
                <c:pt idx="370">
                  <c:v>736</c:v>
                </c:pt>
                <c:pt idx="371">
                  <c:v>737</c:v>
                </c:pt>
                <c:pt idx="372">
                  <c:v>738</c:v>
                </c:pt>
                <c:pt idx="373">
                  <c:v>739</c:v>
                </c:pt>
                <c:pt idx="374">
                  <c:v>740</c:v>
                </c:pt>
                <c:pt idx="375">
                  <c:v>741</c:v>
                </c:pt>
                <c:pt idx="376">
                  <c:v>742</c:v>
                </c:pt>
                <c:pt idx="377">
                  <c:v>743</c:v>
                </c:pt>
                <c:pt idx="378">
                  <c:v>744</c:v>
                </c:pt>
                <c:pt idx="379">
                  <c:v>745</c:v>
                </c:pt>
                <c:pt idx="380">
                  <c:v>746</c:v>
                </c:pt>
                <c:pt idx="381">
                  <c:v>747</c:v>
                </c:pt>
                <c:pt idx="382">
                  <c:v>748</c:v>
                </c:pt>
                <c:pt idx="383">
                  <c:v>749</c:v>
                </c:pt>
                <c:pt idx="384">
                  <c:v>750</c:v>
                </c:pt>
                <c:pt idx="385">
                  <c:v>751</c:v>
                </c:pt>
                <c:pt idx="386">
                  <c:v>752</c:v>
                </c:pt>
                <c:pt idx="387">
                  <c:v>753</c:v>
                </c:pt>
                <c:pt idx="388">
                  <c:v>754</c:v>
                </c:pt>
                <c:pt idx="389">
                  <c:v>755</c:v>
                </c:pt>
                <c:pt idx="390">
                  <c:v>756</c:v>
                </c:pt>
                <c:pt idx="391">
                  <c:v>757</c:v>
                </c:pt>
                <c:pt idx="392">
                  <c:v>758</c:v>
                </c:pt>
                <c:pt idx="393">
                  <c:v>759</c:v>
                </c:pt>
                <c:pt idx="394">
                  <c:v>760</c:v>
                </c:pt>
                <c:pt idx="395">
                  <c:v>761</c:v>
                </c:pt>
                <c:pt idx="396">
                  <c:v>762</c:v>
                </c:pt>
                <c:pt idx="397">
                  <c:v>763</c:v>
                </c:pt>
                <c:pt idx="398">
                  <c:v>764</c:v>
                </c:pt>
                <c:pt idx="399">
                  <c:v>765</c:v>
                </c:pt>
                <c:pt idx="400">
                  <c:v>766</c:v>
                </c:pt>
                <c:pt idx="401">
                  <c:v>767</c:v>
                </c:pt>
                <c:pt idx="402">
                  <c:v>768</c:v>
                </c:pt>
                <c:pt idx="403">
                  <c:v>769</c:v>
                </c:pt>
                <c:pt idx="404">
                  <c:v>770</c:v>
                </c:pt>
                <c:pt idx="405">
                  <c:v>771</c:v>
                </c:pt>
                <c:pt idx="406">
                  <c:v>772</c:v>
                </c:pt>
                <c:pt idx="407">
                  <c:v>773</c:v>
                </c:pt>
                <c:pt idx="408">
                  <c:v>774</c:v>
                </c:pt>
                <c:pt idx="409">
                  <c:v>775</c:v>
                </c:pt>
                <c:pt idx="410">
                  <c:v>776</c:v>
                </c:pt>
                <c:pt idx="411">
                  <c:v>777</c:v>
                </c:pt>
                <c:pt idx="412">
                  <c:v>778</c:v>
                </c:pt>
                <c:pt idx="413">
                  <c:v>779</c:v>
                </c:pt>
                <c:pt idx="414">
                  <c:v>780</c:v>
                </c:pt>
                <c:pt idx="415">
                  <c:v>781</c:v>
                </c:pt>
                <c:pt idx="416">
                  <c:v>782</c:v>
                </c:pt>
                <c:pt idx="417">
                  <c:v>783</c:v>
                </c:pt>
                <c:pt idx="418">
                  <c:v>784</c:v>
                </c:pt>
                <c:pt idx="419">
                  <c:v>785</c:v>
                </c:pt>
                <c:pt idx="420">
                  <c:v>786</c:v>
                </c:pt>
                <c:pt idx="421">
                  <c:v>787</c:v>
                </c:pt>
                <c:pt idx="422">
                  <c:v>788</c:v>
                </c:pt>
                <c:pt idx="423">
                  <c:v>789</c:v>
                </c:pt>
                <c:pt idx="424">
                  <c:v>790</c:v>
                </c:pt>
                <c:pt idx="425">
                  <c:v>791</c:v>
                </c:pt>
                <c:pt idx="426">
                  <c:v>792</c:v>
                </c:pt>
                <c:pt idx="427">
                  <c:v>793</c:v>
                </c:pt>
                <c:pt idx="428">
                  <c:v>794</c:v>
                </c:pt>
                <c:pt idx="429">
                  <c:v>795</c:v>
                </c:pt>
                <c:pt idx="430">
                  <c:v>796</c:v>
                </c:pt>
                <c:pt idx="431">
                  <c:v>797</c:v>
                </c:pt>
                <c:pt idx="432">
                  <c:v>798</c:v>
                </c:pt>
                <c:pt idx="433">
                  <c:v>799</c:v>
                </c:pt>
                <c:pt idx="434">
                  <c:v>800</c:v>
                </c:pt>
                <c:pt idx="435">
                  <c:v>801</c:v>
                </c:pt>
                <c:pt idx="436">
                  <c:v>802</c:v>
                </c:pt>
                <c:pt idx="437">
                  <c:v>803</c:v>
                </c:pt>
                <c:pt idx="438">
                  <c:v>804</c:v>
                </c:pt>
                <c:pt idx="439">
                  <c:v>805</c:v>
                </c:pt>
                <c:pt idx="440">
                  <c:v>806</c:v>
                </c:pt>
                <c:pt idx="441">
                  <c:v>807</c:v>
                </c:pt>
                <c:pt idx="442">
                  <c:v>808</c:v>
                </c:pt>
                <c:pt idx="443">
                  <c:v>809</c:v>
                </c:pt>
                <c:pt idx="444">
                  <c:v>810</c:v>
                </c:pt>
                <c:pt idx="445">
                  <c:v>811</c:v>
                </c:pt>
                <c:pt idx="446">
                  <c:v>812</c:v>
                </c:pt>
                <c:pt idx="447">
                  <c:v>813</c:v>
                </c:pt>
                <c:pt idx="448">
                  <c:v>814</c:v>
                </c:pt>
                <c:pt idx="449">
                  <c:v>815</c:v>
                </c:pt>
                <c:pt idx="450">
                  <c:v>816</c:v>
                </c:pt>
                <c:pt idx="451">
                  <c:v>817</c:v>
                </c:pt>
                <c:pt idx="452">
                  <c:v>818</c:v>
                </c:pt>
                <c:pt idx="453">
                  <c:v>819</c:v>
                </c:pt>
                <c:pt idx="454">
                  <c:v>820</c:v>
                </c:pt>
                <c:pt idx="455">
                  <c:v>821</c:v>
                </c:pt>
                <c:pt idx="456">
                  <c:v>822</c:v>
                </c:pt>
                <c:pt idx="457">
                  <c:v>823</c:v>
                </c:pt>
                <c:pt idx="458">
                  <c:v>824</c:v>
                </c:pt>
                <c:pt idx="459">
                  <c:v>825</c:v>
                </c:pt>
                <c:pt idx="460">
                  <c:v>826</c:v>
                </c:pt>
                <c:pt idx="461">
                  <c:v>827</c:v>
                </c:pt>
                <c:pt idx="462">
                  <c:v>828</c:v>
                </c:pt>
                <c:pt idx="463">
                  <c:v>829</c:v>
                </c:pt>
                <c:pt idx="464">
                  <c:v>830</c:v>
                </c:pt>
                <c:pt idx="465">
                  <c:v>831</c:v>
                </c:pt>
                <c:pt idx="466">
                  <c:v>832</c:v>
                </c:pt>
                <c:pt idx="467">
                  <c:v>833</c:v>
                </c:pt>
                <c:pt idx="468">
                  <c:v>834</c:v>
                </c:pt>
                <c:pt idx="469">
                  <c:v>835</c:v>
                </c:pt>
                <c:pt idx="470">
                  <c:v>836</c:v>
                </c:pt>
                <c:pt idx="471">
                  <c:v>837</c:v>
                </c:pt>
                <c:pt idx="472">
                  <c:v>838</c:v>
                </c:pt>
                <c:pt idx="473">
                  <c:v>839</c:v>
                </c:pt>
                <c:pt idx="474">
                  <c:v>840</c:v>
                </c:pt>
                <c:pt idx="475">
                  <c:v>841</c:v>
                </c:pt>
                <c:pt idx="476">
                  <c:v>842</c:v>
                </c:pt>
                <c:pt idx="477">
                  <c:v>843</c:v>
                </c:pt>
                <c:pt idx="478">
                  <c:v>844</c:v>
                </c:pt>
                <c:pt idx="479">
                  <c:v>845</c:v>
                </c:pt>
                <c:pt idx="480">
                  <c:v>846</c:v>
                </c:pt>
                <c:pt idx="481">
                  <c:v>847</c:v>
                </c:pt>
                <c:pt idx="482">
                  <c:v>848</c:v>
                </c:pt>
                <c:pt idx="483">
                  <c:v>849</c:v>
                </c:pt>
                <c:pt idx="484">
                  <c:v>850</c:v>
                </c:pt>
                <c:pt idx="485">
                  <c:v>851</c:v>
                </c:pt>
                <c:pt idx="486">
                  <c:v>852</c:v>
                </c:pt>
                <c:pt idx="487">
                  <c:v>853</c:v>
                </c:pt>
                <c:pt idx="488">
                  <c:v>854</c:v>
                </c:pt>
                <c:pt idx="489">
                  <c:v>855</c:v>
                </c:pt>
                <c:pt idx="490">
                  <c:v>856</c:v>
                </c:pt>
                <c:pt idx="491">
                  <c:v>857</c:v>
                </c:pt>
                <c:pt idx="492">
                  <c:v>858</c:v>
                </c:pt>
                <c:pt idx="493">
                  <c:v>859</c:v>
                </c:pt>
                <c:pt idx="494">
                  <c:v>860</c:v>
                </c:pt>
                <c:pt idx="495">
                  <c:v>861</c:v>
                </c:pt>
                <c:pt idx="496">
                  <c:v>862</c:v>
                </c:pt>
                <c:pt idx="497">
                  <c:v>863</c:v>
                </c:pt>
                <c:pt idx="498">
                  <c:v>864</c:v>
                </c:pt>
                <c:pt idx="499">
                  <c:v>865</c:v>
                </c:pt>
                <c:pt idx="500">
                  <c:v>866</c:v>
                </c:pt>
                <c:pt idx="501">
                  <c:v>867</c:v>
                </c:pt>
                <c:pt idx="502">
                  <c:v>868</c:v>
                </c:pt>
                <c:pt idx="503">
                  <c:v>869</c:v>
                </c:pt>
                <c:pt idx="504">
                  <c:v>870</c:v>
                </c:pt>
                <c:pt idx="505">
                  <c:v>871</c:v>
                </c:pt>
                <c:pt idx="506">
                  <c:v>872</c:v>
                </c:pt>
                <c:pt idx="507">
                  <c:v>873</c:v>
                </c:pt>
                <c:pt idx="508">
                  <c:v>874</c:v>
                </c:pt>
                <c:pt idx="509">
                  <c:v>875</c:v>
                </c:pt>
                <c:pt idx="510">
                  <c:v>876</c:v>
                </c:pt>
                <c:pt idx="511">
                  <c:v>877</c:v>
                </c:pt>
                <c:pt idx="512">
                  <c:v>878</c:v>
                </c:pt>
                <c:pt idx="513">
                  <c:v>879</c:v>
                </c:pt>
                <c:pt idx="514">
                  <c:v>880</c:v>
                </c:pt>
                <c:pt idx="515">
                  <c:v>881</c:v>
                </c:pt>
                <c:pt idx="516">
                  <c:v>882</c:v>
                </c:pt>
                <c:pt idx="517">
                  <c:v>883</c:v>
                </c:pt>
                <c:pt idx="518">
                  <c:v>884</c:v>
                </c:pt>
                <c:pt idx="519">
                  <c:v>885</c:v>
                </c:pt>
                <c:pt idx="520">
                  <c:v>886</c:v>
                </c:pt>
                <c:pt idx="521">
                  <c:v>887</c:v>
                </c:pt>
                <c:pt idx="522">
                  <c:v>888</c:v>
                </c:pt>
                <c:pt idx="523">
                  <c:v>889</c:v>
                </c:pt>
                <c:pt idx="524">
                  <c:v>890</c:v>
                </c:pt>
                <c:pt idx="525">
                  <c:v>891</c:v>
                </c:pt>
                <c:pt idx="526">
                  <c:v>892</c:v>
                </c:pt>
                <c:pt idx="527">
                  <c:v>893</c:v>
                </c:pt>
                <c:pt idx="528">
                  <c:v>894</c:v>
                </c:pt>
                <c:pt idx="529">
                  <c:v>895</c:v>
                </c:pt>
                <c:pt idx="530">
                  <c:v>896</c:v>
                </c:pt>
                <c:pt idx="531">
                  <c:v>897</c:v>
                </c:pt>
                <c:pt idx="532">
                  <c:v>898</c:v>
                </c:pt>
                <c:pt idx="533">
                  <c:v>899</c:v>
                </c:pt>
                <c:pt idx="534">
                  <c:v>900</c:v>
                </c:pt>
                <c:pt idx="535">
                  <c:v>901</c:v>
                </c:pt>
                <c:pt idx="536">
                  <c:v>902</c:v>
                </c:pt>
                <c:pt idx="537">
                  <c:v>903</c:v>
                </c:pt>
                <c:pt idx="538">
                  <c:v>904</c:v>
                </c:pt>
                <c:pt idx="539">
                  <c:v>905</c:v>
                </c:pt>
                <c:pt idx="540">
                  <c:v>906</c:v>
                </c:pt>
                <c:pt idx="541">
                  <c:v>907</c:v>
                </c:pt>
                <c:pt idx="542">
                  <c:v>908</c:v>
                </c:pt>
                <c:pt idx="543">
                  <c:v>909</c:v>
                </c:pt>
                <c:pt idx="544">
                  <c:v>910</c:v>
                </c:pt>
                <c:pt idx="545">
                  <c:v>911</c:v>
                </c:pt>
                <c:pt idx="546">
                  <c:v>912</c:v>
                </c:pt>
                <c:pt idx="547">
                  <c:v>913</c:v>
                </c:pt>
                <c:pt idx="548">
                  <c:v>914</c:v>
                </c:pt>
                <c:pt idx="549">
                  <c:v>915</c:v>
                </c:pt>
                <c:pt idx="550">
                  <c:v>916</c:v>
                </c:pt>
                <c:pt idx="551">
                  <c:v>917</c:v>
                </c:pt>
                <c:pt idx="552">
                  <c:v>918</c:v>
                </c:pt>
                <c:pt idx="553">
                  <c:v>919</c:v>
                </c:pt>
                <c:pt idx="554">
                  <c:v>920</c:v>
                </c:pt>
                <c:pt idx="555">
                  <c:v>921</c:v>
                </c:pt>
                <c:pt idx="556">
                  <c:v>922</c:v>
                </c:pt>
                <c:pt idx="557">
                  <c:v>923</c:v>
                </c:pt>
                <c:pt idx="558">
                  <c:v>924</c:v>
                </c:pt>
                <c:pt idx="559">
                  <c:v>925</c:v>
                </c:pt>
                <c:pt idx="560">
                  <c:v>926</c:v>
                </c:pt>
                <c:pt idx="561">
                  <c:v>927</c:v>
                </c:pt>
                <c:pt idx="562">
                  <c:v>928</c:v>
                </c:pt>
                <c:pt idx="563">
                  <c:v>929</c:v>
                </c:pt>
                <c:pt idx="564">
                  <c:v>930</c:v>
                </c:pt>
                <c:pt idx="565">
                  <c:v>931</c:v>
                </c:pt>
                <c:pt idx="566">
                  <c:v>932</c:v>
                </c:pt>
                <c:pt idx="567">
                  <c:v>933</c:v>
                </c:pt>
                <c:pt idx="568">
                  <c:v>934</c:v>
                </c:pt>
                <c:pt idx="569">
                  <c:v>935</c:v>
                </c:pt>
                <c:pt idx="570">
                  <c:v>936</c:v>
                </c:pt>
                <c:pt idx="571">
                  <c:v>937</c:v>
                </c:pt>
                <c:pt idx="572">
                  <c:v>938</c:v>
                </c:pt>
                <c:pt idx="573">
                  <c:v>939</c:v>
                </c:pt>
                <c:pt idx="574">
                  <c:v>940</c:v>
                </c:pt>
                <c:pt idx="575">
                  <c:v>941</c:v>
                </c:pt>
                <c:pt idx="576">
                  <c:v>942</c:v>
                </c:pt>
                <c:pt idx="577">
                  <c:v>943</c:v>
                </c:pt>
                <c:pt idx="578">
                  <c:v>944</c:v>
                </c:pt>
                <c:pt idx="579">
                  <c:v>945</c:v>
                </c:pt>
                <c:pt idx="580">
                  <c:v>946</c:v>
                </c:pt>
                <c:pt idx="581">
                  <c:v>947</c:v>
                </c:pt>
                <c:pt idx="582">
                  <c:v>948</c:v>
                </c:pt>
                <c:pt idx="583">
                  <c:v>949</c:v>
                </c:pt>
                <c:pt idx="584">
                  <c:v>950</c:v>
                </c:pt>
                <c:pt idx="585">
                  <c:v>951</c:v>
                </c:pt>
                <c:pt idx="586">
                  <c:v>952</c:v>
                </c:pt>
                <c:pt idx="587">
                  <c:v>953</c:v>
                </c:pt>
                <c:pt idx="588">
                  <c:v>954</c:v>
                </c:pt>
                <c:pt idx="589">
                  <c:v>955</c:v>
                </c:pt>
                <c:pt idx="590">
                  <c:v>956</c:v>
                </c:pt>
                <c:pt idx="591">
                  <c:v>957</c:v>
                </c:pt>
                <c:pt idx="592">
                  <c:v>958</c:v>
                </c:pt>
                <c:pt idx="593">
                  <c:v>959</c:v>
                </c:pt>
                <c:pt idx="594">
                  <c:v>960</c:v>
                </c:pt>
                <c:pt idx="595">
                  <c:v>961</c:v>
                </c:pt>
                <c:pt idx="596">
                  <c:v>962</c:v>
                </c:pt>
                <c:pt idx="597">
                  <c:v>963</c:v>
                </c:pt>
                <c:pt idx="598">
                  <c:v>964</c:v>
                </c:pt>
                <c:pt idx="599">
                  <c:v>965</c:v>
                </c:pt>
                <c:pt idx="600">
                  <c:v>966</c:v>
                </c:pt>
                <c:pt idx="601">
                  <c:v>967</c:v>
                </c:pt>
                <c:pt idx="602">
                  <c:v>968</c:v>
                </c:pt>
                <c:pt idx="603">
                  <c:v>969</c:v>
                </c:pt>
                <c:pt idx="604">
                  <c:v>970</c:v>
                </c:pt>
                <c:pt idx="605">
                  <c:v>971</c:v>
                </c:pt>
                <c:pt idx="606">
                  <c:v>972</c:v>
                </c:pt>
                <c:pt idx="607">
                  <c:v>973</c:v>
                </c:pt>
                <c:pt idx="608">
                  <c:v>974</c:v>
                </c:pt>
                <c:pt idx="609">
                  <c:v>975</c:v>
                </c:pt>
                <c:pt idx="610">
                  <c:v>976</c:v>
                </c:pt>
                <c:pt idx="611">
                  <c:v>977</c:v>
                </c:pt>
                <c:pt idx="612">
                  <c:v>978</c:v>
                </c:pt>
                <c:pt idx="613">
                  <c:v>979</c:v>
                </c:pt>
                <c:pt idx="614">
                  <c:v>980</c:v>
                </c:pt>
                <c:pt idx="615">
                  <c:v>981</c:v>
                </c:pt>
                <c:pt idx="616">
                  <c:v>982</c:v>
                </c:pt>
                <c:pt idx="617">
                  <c:v>983</c:v>
                </c:pt>
                <c:pt idx="618">
                  <c:v>984</c:v>
                </c:pt>
                <c:pt idx="619">
                  <c:v>985</c:v>
                </c:pt>
                <c:pt idx="620">
                  <c:v>986</c:v>
                </c:pt>
                <c:pt idx="621">
                  <c:v>987</c:v>
                </c:pt>
                <c:pt idx="622">
                  <c:v>988</c:v>
                </c:pt>
                <c:pt idx="623">
                  <c:v>989</c:v>
                </c:pt>
                <c:pt idx="624">
                  <c:v>990</c:v>
                </c:pt>
                <c:pt idx="625">
                  <c:v>991</c:v>
                </c:pt>
                <c:pt idx="626">
                  <c:v>992</c:v>
                </c:pt>
                <c:pt idx="627">
                  <c:v>993</c:v>
                </c:pt>
                <c:pt idx="628">
                  <c:v>994</c:v>
                </c:pt>
                <c:pt idx="629">
                  <c:v>995</c:v>
                </c:pt>
                <c:pt idx="630">
                  <c:v>996</c:v>
                </c:pt>
                <c:pt idx="631">
                  <c:v>997</c:v>
                </c:pt>
                <c:pt idx="632">
                  <c:v>998</c:v>
                </c:pt>
                <c:pt idx="633">
                  <c:v>999</c:v>
                </c:pt>
                <c:pt idx="634">
                  <c:v>1000</c:v>
                </c:pt>
                <c:pt idx="635">
                  <c:v>1001</c:v>
                </c:pt>
                <c:pt idx="636">
                  <c:v>1002</c:v>
                </c:pt>
                <c:pt idx="637">
                  <c:v>1003</c:v>
                </c:pt>
                <c:pt idx="638">
                  <c:v>1004</c:v>
                </c:pt>
                <c:pt idx="639">
                  <c:v>1005</c:v>
                </c:pt>
                <c:pt idx="640">
                  <c:v>1006</c:v>
                </c:pt>
                <c:pt idx="641">
                  <c:v>1007</c:v>
                </c:pt>
                <c:pt idx="642">
                  <c:v>1008</c:v>
                </c:pt>
                <c:pt idx="643">
                  <c:v>1009</c:v>
                </c:pt>
                <c:pt idx="644">
                  <c:v>1010</c:v>
                </c:pt>
                <c:pt idx="645">
                  <c:v>1011</c:v>
                </c:pt>
                <c:pt idx="646">
                  <c:v>1012</c:v>
                </c:pt>
                <c:pt idx="647">
                  <c:v>1013</c:v>
                </c:pt>
                <c:pt idx="648">
                  <c:v>1014</c:v>
                </c:pt>
                <c:pt idx="649">
                  <c:v>1015</c:v>
                </c:pt>
                <c:pt idx="650">
                  <c:v>1016</c:v>
                </c:pt>
                <c:pt idx="651">
                  <c:v>1017</c:v>
                </c:pt>
                <c:pt idx="652">
                  <c:v>1018</c:v>
                </c:pt>
                <c:pt idx="653">
                  <c:v>1019</c:v>
                </c:pt>
                <c:pt idx="654">
                  <c:v>1020</c:v>
                </c:pt>
                <c:pt idx="655">
                  <c:v>1021</c:v>
                </c:pt>
                <c:pt idx="656">
                  <c:v>1022</c:v>
                </c:pt>
                <c:pt idx="657">
                  <c:v>1023</c:v>
                </c:pt>
                <c:pt idx="658">
                  <c:v>1024</c:v>
                </c:pt>
                <c:pt idx="659">
                  <c:v>1025</c:v>
                </c:pt>
                <c:pt idx="660">
                  <c:v>1026</c:v>
                </c:pt>
                <c:pt idx="661">
                  <c:v>1027</c:v>
                </c:pt>
                <c:pt idx="662">
                  <c:v>1028</c:v>
                </c:pt>
                <c:pt idx="663">
                  <c:v>1029</c:v>
                </c:pt>
                <c:pt idx="664">
                  <c:v>1030</c:v>
                </c:pt>
                <c:pt idx="665">
                  <c:v>1031</c:v>
                </c:pt>
                <c:pt idx="666">
                  <c:v>1032</c:v>
                </c:pt>
                <c:pt idx="667">
                  <c:v>1033</c:v>
                </c:pt>
                <c:pt idx="668">
                  <c:v>1034</c:v>
                </c:pt>
                <c:pt idx="669">
                  <c:v>1035</c:v>
                </c:pt>
                <c:pt idx="670">
                  <c:v>1036</c:v>
                </c:pt>
                <c:pt idx="671">
                  <c:v>1037</c:v>
                </c:pt>
                <c:pt idx="672">
                  <c:v>1038</c:v>
                </c:pt>
                <c:pt idx="673">
                  <c:v>1039</c:v>
                </c:pt>
                <c:pt idx="674">
                  <c:v>1040</c:v>
                </c:pt>
                <c:pt idx="675">
                  <c:v>1041</c:v>
                </c:pt>
                <c:pt idx="676">
                  <c:v>1042</c:v>
                </c:pt>
                <c:pt idx="677">
                  <c:v>1043</c:v>
                </c:pt>
                <c:pt idx="678">
                  <c:v>1044</c:v>
                </c:pt>
                <c:pt idx="679">
                  <c:v>1045</c:v>
                </c:pt>
                <c:pt idx="680">
                  <c:v>1046</c:v>
                </c:pt>
                <c:pt idx="681">
                  <c:v>1047</c:v>
                </c:pt>
                <c:pt idx="682">
                  <c:v>1048</c:v>
                </c:pt>
                <c:pt idx="683">
                  <c:v>1049</c:v>
                </c:pt>
                <c:pt idx="684">
                  <c:v>1050</c:v>
                </c:pt>
                <c:pt idx="685">
                  <c:v>1051</c:v>
                </c:pt>
                <c:pt idx="686">
                  <c:v>1052</c:v>
                </c:pt>
                <c:pt idx="687">
                  <c:v>1053</c:v>
                </c:pt>
                <c:pt idx="688">
                  <c:v>1054</c:v>
                </c:pt>
                <c:pt idx="689">
                  <c:v>1055</c:v>
                </c:pt>
                <c:pt idx="690">
                  <c:v>1056</c:v>
                </c:pt>
                <c:pt idx="691">
                  <c:v>1057</c:v>
                </c:pt>
                <c:pt idx="692">
                  <c:v>1058</c:v>
                </c:pt>
                <c:pt idx="693">
                  <c:v>1059</c:v>
                </c:pt>
                <c:pt idx="694">
                  <c:v>1060</c:v>
                </c:pt>
                <c:pt idx="695">
                  <c:v>1061</c:v>
                </c:pt>
                <c:pt idx="696">
                  <c:v>1062</c:v>
                </c:pt>
                <c:pt idx="697">
                  <c:v>1063</c:v>
                </c:pt>
                <c:pt idx="698">
                  <c:v>1064</c:v>
                </c:pt>
                <c:pt idx="699">
                  <c:v>1065</c:v>
                </c:pt>
                <c:pt idx="700">
                  <c:v>1066</c:v>
                </c:pt>
                <c:pt idx="701">
                  <c:v>1067</c:v>
                </c:pt>
                <c:pt idx="702">
                  <c:v>1068</c:v>
                </c:pt>
                <c:pt idx="703">
                  <c:v>1069</c:v>
                </c:pt>
                <c:pt idx="704">
                  <c:v>1070</c:v>
                </c:pt>
                <c:pt idx="705">
                  <c:v>1071</c:v>
                </c:pt>
                <c:pt idx="706">
                  <c:v>1072</c:v>
                </c:pt>
                <c:pt idx="707">
                  <c:v>1073</c:v>
                </c:pt>
                <c:pt idx="708">
                  <c:v>1074</c:v>
                </c:pt>
                <c:pt idx="709">
                  <c:v>1075</c:v>
                </c:pt>
                <c:pt idx="710">
                  <c:v>1076</c:v>
                </c:pt>
                <c:pt idx="711">
                  <c:v>1077</c:v>
                </c:pt>
                <c:pt idx="712">
                  <c:v>1078</c:v>
                </c:pt>
                <c:pt idx="713">
                  <c:v>1079</c:v>
                </c:pt>
                <c:pt idx="714">
                  <c:v>1080</c:v>
                </c:pt>
                <c:pt idx="715">
                  <c:v>1081</c:v>
                </c:pt>
                <c:pt idx="716">
                  <c:v>1082</c:v>
                </c:pt>
                <c:pt idx="717">
                  <c:v>1083</c:v>
                </c:pt>
                <c:pt idx="718">
                  <c:v>1084</c:v>
                </c:pt>
                <c:pt idx="719">
                  <c:v>1085</c:v>
                </c:pt>
                <c:pt idx="720">
                  <c:v>1086</c:v>
                </c:pt>
                <c:pt idx="721">
                  <c:v>1087</c:v>
                </c:pt>
                <c:pt idx="722">
                  <c:v>1088</c:v>
                </c:pt>
                <c:pt idx="723">
                  <c:v>1089</c:v>
                </c:pt>
                <c:pt idx="724">
                  <c:v>1090</c:v>
                </c:pt>
                <c:pt idx="725">
                  <c:v>1091</c:v>
                </c:pt>
                <c:pt idx="726">
                  <c:v>1092</c:v>
                </c:pt>
                <c:pt idx="727">
                  <c:v>1093</c:v>
                </c:pt>
                <c:pt idx="728">
                  <c:v>1094</c:v>
                </c:pt>
                <c:pt idx="729">
                  <c:v>1095</c:v>
                </c:pt>
                <c:pt idx="730">
                  <c:v>1096</c:v>
                </c:pt>
              </c:numCache>
            </c:numRef>
          </c:cat>
          <c:val>
            <c:numRef>
              <c:f>Landmark_b2_after366AEIPdisc!$B$2:$B$732</c:f>
              <c:numCache>
                <c:formatCode>0%</c:formatCode>
                <c:ptCount val="731"/>
                <c:pt idx="0">
                  <c:v>0</c:v>
                </c:pt>
                <c:pt idx="1">
                  <c:v>6.0000000000000201E-4</c:v>
                </c:pt>
                <c:pt idx="2">
                  <c:v>9.0000000000000301E-4</c:v>
                </c:pt>
                <c:pt idx="3">
                  <c:v>1.2999999999999999E-3</c:v>
                </c:pt>
                <c:pt idx="4">
                  <c:v>1.5E-3</c:v>
                </c:pt>
                <c:pt idx="5">
                  <c:v>1.6999999999999999E-3</c:v>
                </c:pt>
                <c:pt idx="6">
                  <c:v>1.6999999999999999E-3</c:v>
                </c:pt>
                <c:pt idx="7">
                  <c:v>1.6999999999999999E-3</c:v>
                </c:pt>
                <c:pt idx="8">
                  <c:v>2E-3</c:v>
                </c:pt>
                <c:pt idx="9">
                  <c:v>2E-3</c:v>
                </c:pt>
                <c:pt idx="10">
                  <c:v>2E-3</c:v>
                </c:pt>
                <c:pt idx="11">
                  <c:v>2E-3</c:v>
                </c:pt>
                <c:pt idx="12">
                  <c:v>2E-3</c:v>
                </c:pt>
                <c:pt idx="13">
                  <c:v>2.2000000000000001E-3</c:v>
                </c:pt>
                <c:pt idx="14">
                  <c:v>2.2000000000000001E-3</c:v>
                </c:pt>
                <c:pt idx="15">
                  <c:v>2.2000000000000001E-3</c:v>
                </c:pt>
                <c:pt idx="16">
                  <c:v>2.6000000000000099E-3</c:v>
                </c:pt>
                <c:pt idx="17">
                  <c:v>2.6000000000000099E-3</c:v>
                </c:pt>
                <c:pt idx="18">
                  <c:v>3.00000000000001E-3</c:v>
                </c:pt>
                <c:pt idx="19">
                  <c:v>3.1000000000000099E-3</c:v>
                </c:pt>
                <c:pt idx="20">
                  <c:v>3.3E-3</c:v>
                </c:pt>
                <c:pt idx="21">
                  <c:v>3.50000000000001E-3</c:v>
                </c:pt>
                <c:pt idx="22">
                  <c:v>3.50000000000001E-3</c:v>
                </c:pt>
                <c:pt idx="23">
                  <c:v>3.9000000000000098E-3</c:v>
                </c:pt>
                <c:pt idx="24">
                  <c:v>4.1000000000000003E-3</c:v>
                </c:pt>
                <c:pt idx="25">
                  <c:v>4.1000000000000003E-3</c:v>
                </c:pt>
                <c:pt idx="26">
                  <c:v>4.2000000000000101E-3</c:v>
                </c:pt>
                <c:pt idx="27">
                  <c:v>4.7999999999999996E-3</c:v>
                </c:pt>
                <c:pt idx="28">
                  <c:v>4.7999999999999996E-3</c:v>
                </c:pt>
                <c:pt idx="29">
                  <c:v>4.7999999999999996E-3</c:v>
                </c:pt>
                <c:pt idx="30">
                  <c:v>4.7999999999999996E-3</c:v>
                </c:pt>
                <c:pt idx="31">
                  <c:v>4.7999999999999996E-3</c:v>
                </c:pt>
                <c:pt idx="32">
                  <c:v>5.0000000000000096E-3</c:v>
                </c:pt>
                <c:pt idx="33">
                  <c:v>5.2000000000000102E-3</c:v>
                </c:pt>
                <c:pt idx="34">
                  <c:v>5.4000000000000098E-3</c:v>
                </c:pt>
                <c:pt idx="35">
                  <c:v>5.5000000000000101E-3</c:v>
                </c:pt>
                <c:pt idx="36">
                  <c:v>5.5000000000000101E-3</c:v>
                </c:pt>
                <c:pt idx="37">
                  <c:v>5.5000000000000101E-3</c:v>
                </c:pt>
                <c:pt idx="38">
                  <c:v>5.5000000000000101E-3</c:v>
                </c:pt>
                <c:pt idx="39">
                  <c:v>5.9000000000000103E-3</c:v>
                </c:pt>
                <c:pt idx="40">
                  <c:v>6.3000000000000096E-3</c:v>
                </c:pt>
                <c:pt idx="41">
                  <c:v>6.5000000000000101E-3</c:v>
                </c:pt>
                <c:pt idx="42">
                  <c:v>6.7000000000000098E-3</c:v>
                </c:pt>
                <c:pt idx="43">
                  <c:v>7.0000000000000097E-3</c:v>
                </c:pt>
                <c:pt idx="44">
                  <c:v>7.0000000000000097E-3</c:v>
                </c:pt>
                <c:pt idx="45">
                  <c:v>7.2000000000000102E-3</c:v>
                </c:pt>
                <c:pt idx="46">
                  <c:v>7.4000000000000298E-3</c:v>
                </c:pt>
                <c:pt idx="47">
                  <c:v>7.6000000000000104E-3</c:v>
                </c:pt>
                <c:pt idx="48">
                  <c:v>7.6000000000000104E-3</c:v>
                </c:pt>
                <c:pt idx="49">
                  <c:v>7.8000000000000101E-3</c:v>
                </c:pt>
                <c:pt idx="50">
                  <c:v>7.8000000000000101E-3</c:v>
                </c:pt>
                <c:pt idx="51">
                  <c:v>8.0000000000000192E-3</c:v>
                </c:pt>
                <c:pt idx="52">
                  <c:v>8.3000000000000296E-3</c:v>
                </c:pt>
                <c:pt idx="53">
                  <c:v>8.5000000000000197E-3</c:v>
                </c:pt>
                <c:pt idx="54">
                  <c:v>8.5000000000000197E-3</c:v>
                </c:pt>
                <c:pt idx="55">
                  <c:v>8.5000000000000197E-3</c:v>
                </c:pt>
                <c:pt idx="56">
                  <c:v>8.6999999999999994E-3</c:v>
                </c:pt>
                <c:pt idx="57">
                  <c:v>8.6999999999999994E-3</c:v>
                </c:pt>
                <c:pt idx="58">
                  <c:v>8.9000000000000207E-3</c:v>
                </c:pt>
                <c:pt idx="59">
                  <c:v>8.9000000000000207E-3</c:v>
                </c:pt>
                <c:pt idx="60">
                  <c:v>9.1000000000000109E-3</c:v>
                </c:pt>
                <c:pt idx="61">
                  <c:v>9.1000000000000109E-3</c:v>
                </c:pt>
                <c:pt idx="62">
                  <c:v>9.1000000000000109E-3</c:v>
                </c:pt>
                <c:pt idx="63">
                  <c:v>9.5000000000000206E-3</c:v>
                </c:pt>
                <c:pt idx="64">
                  <c:v>9.5000000000000206E-3</c:v>
                </c:pt>
                <c:pt idx="65">
                  <c:v>9.5000000000000206E-3</c:v>
                </c:pt>
                <c:pt idx="66">
                  <c:v>9.5000000000000206E-3</c:v>
                </c:pt>
                <c:pt idx="67">
                  <c:v>9.5000000000000206E-3</c:v>
                </c:pt>
                <c:pt idx="68">
                  <c:v>9.6000000000000096E-3</c:v>
                </c:pt>
                <c:pt idx="69">
                  <c:v>9.8000000000000292E-3</c:v>
                </c:pt>
                <c:pt idx="70">
                  <c:v>9.8000000000000292E-3</c:v>
                </c:pt>
                <c:pt idx="71">
                  <c:v>9.8000000000000292E-3</c:v>
                </c:pt>
                <c:pt idx="72">
                  <c:v>9.8000000000000292E-3</c:v>
                </c:pt>
                <c:pt idx="73">
                  <c:v>9.8000000000000292E-3</c:v>
                </c:pt>
                <c:pt idx="74">
                  <c:v>9.8000000000000292E-3</c:v>
                </c:pt>
                <c:pt idx="75">
                  <c:v>0.01</c:v>
                </c:pt>
                <c:pt idx="76">
                  <c:v>1.04E-2</c:v>
                </c:pt>
                <c:pt idx="77">
                  <c:v>1.04E-2</c:v>
                </c:pt>
                <c:pt idx="78">
                  <c:v>1.04E-2</c:v>
                </c:pt>
                <c:pt idx="79">
                  <c:v>1.06E-2</c:v>
                </c:pt>
                <c:pt idx="80">
                  <c:v>1.0800000000000001E-2</c:v>
                </c:pt>
                <c:pt idx="81">
                  <c:v>1.0800000000000001E-2</c:v>
                </c:pt>
                <c:pt idx="82">
                  <c:v>1.09E-2</c:v>
                </c:pt>
                <c:pt idx="83">
                  <c:v>1.09E-2</c:v>
                </c:pt>
                <c:pt idx="84">
                  <c:v>1.09E-2</c:v>
                </c:pt>
                <c:pt idx="85">
                  <c:v>1.09E-2</c:v>
                </c:pt>
                <c:pt idx="86">
                  <c:v>1.1299999999999999E-2</c:v>
                </c:pt>
                <c:pt idx="87">
                  <c:v>1.1299999999999999E-2</c:v>
                </c:pt>
                <c:pt idx="88">
                  <c:v>1.15E-2</c:v>
                </c:pt>
                <c:pt idx="89">
                  <c:v>1.15E-2</c:v>
                </c:pt>
                <c:pt idx="90">
                  <c:v>1.15E-2</c:v>
                </c:pt>
                <c:pt idx="91">
                  <c:v>1.15E-2</c:v>
                </c:pt>
                <c:pt idx="92">
                  <c:v>1.17E-2</c:v>
                </c:pt>
                <c:pt idx="93">
                  <c:v>1.1900000000000001E-2</c:v>
                </c:pt>
                <c:pt idx="94">
                  <c:v>1.21E-2</c:v>
                </c:pt>
                <c:pt idx="95">
                  <c:v>1.21E-2</c:v>
                </c:pt>
                <c:pt idx="96">
                  <c:v>1.21E-2</c:v>
                </c:pt>
                <c:pt idx="97">
                  <c:v>1.21E-2</c:v>
                </c:pt>
                <c:pt idx="98">
                  <c:v>1.21E-2</c:v>
                </c:pt>
                <c:pt idx="99">
                  <c:v>1.21E-2</c:v>
                </c:pt>
                <c:pt idx="100">
                  <c:v>1.23E-2</c:v>
                </c:pt>
                <c:pt idx="101">
                  <c:v>1.23E-2</c:v>
                </c:pt>
                <c:pt idx="102">
                  <c:v>1.23E-2</c:v>
                </c:pt>
                <c:pt idx="103">
                  <c:v>1.23E-2</c:v>
                </c:pt>
                <c:pt idx="104">
                  <c:v>1.23E-2</c:v>
                </c:pt>
                <c:pt idx="105">
                  <c:v>1.24E-2</c:v>
                </c:pt>
                <c:pt idx="106">
                  <c:v>1.26E-2</c:v>
                </c:pt>
                <c:pt idx="107">
                  <c:v>1.2999999999999999E-2</c:v>
                </c:pt>
                <c:pt idx="108">
                  <c:v>1.32E-2</c:v>
                </c:pt>
                <c:pt idx="109">
                  <c:v>1.32E-2</c:v>
                </c:pt>
                <c:pt idx="110">
                  <c:v>1.32E-2</c:v>
                </c:pt>
                <c:pt idx="111">
                  <c:v>1.32E-2</c:v>
                </c:pt>
                <c:pt idx="112">
                  <c:v>1.32E-2</c:v>
                </c:pt>
                <c:pt idx="113">
                  <c:v>1.32E-2</c:v>
                </c:pt>
                <c:pt idx="114">
                  <c:v>1.34E-2</c:v>
                </c:pt>
                <c:pt idx="115">
                  <c:v>1.34E-2</c:v>
                </c:pt>
                <c:pt idx="116">
                  <c:v>1.34E-2</c:v>
                </c:pt>
                <c:pt idx="117">
                  <c:v>1.34E-2</c:v>
                </c:pt>
                <c:pt idx="118">
                  <c:v>1.34E-2</c:v>
                </c:pt>
                <c:pt idx="119">
                  <c:v>1.34E-2</c:v>
                </c:pt>
                <c:pt idx="120">
                  <c:v>1.38E-2</c:v>
                </c:pt>
                <c:pt idx="121">
                  <c:v>1.38E-2</c:v>
                </c:pt>
                <c:pt idx="122">
                  <c:v>1.3899999999999999E-2</c:v>
                </c:pt>
                <c:pt idx="123">
                  <c:v>1.3899999999999999E-2</c:v>
                </c:pt>
                <c:pt idx="124">
                  <c:v>1.3899999999999999E-2</c:v>
                </c:pt>
                <c:pt idx="125">
                  <c:v>1.3899999999999999E-2</c:v>
                </c:pt>
                <c:pt idx="126">
                  <c:v>1.43E-2</c:v>
                </c:pt>
                <c:pt idx="127">
                  <c:v>1.43E-2</c:v>
                </c:pt>
                <c:pt idx="128">
                  <c:v>1.43E-2</c:v>
                </c:pt>
                <c:pt idx="129">
                  <c:v>1.4500000000000001E-2</c:v>
                </c:pt>
                <c:pt idx="130">
                  <c:v>1.4500000000000001E-2</c:v>
                </c:pt>
                <c:pt idx="131">
                  <c:v>1.47E-2</c:v>
                </c:pt>
                <c:pt idx="132">
                  <c:v>1.47E-2</c:v>
                </c:pt>
                <c:pt idx="133">
                  <c:v>1.47E-2</c:v>
                </c:pt>
                <c:pt idx="134">
                  <c:v>1.47E-2</c:v>
                </c:pt>
                <c:pt idx="135">
                  <c:v>1.47E-2</c:v>
                </c:pt>
                <c:pt idx="136">
                  <c:v>1.47E-2</c:v>
                </c:pt>
                <c:pt idx="137">
                  <c:v>1.47E-2</c:v>
                </c:pt>
                <c:pt idx="138">
                  <c:v>1.47E-2</c:v>
                </c:pt>
                <c:pt idx="139">
                  <c:v>1.49E-2</c:v>
                </c:pt>
                <c:pt idx="140">
                  <c:v>1.49E-2</c:v>
                </c:pt>
                <c:pt idx="141">
                  <c:v>1.49E-2</c:v>
                </c:pt>
                <c:pt idx="142">
                  <c:v>1.5299999999999999E-2</c:v>
                </c:pt>
                <c:pt idx="143">
                  <c:v>1.5299999999999999E-2</c:v>
                </c:pt>
                <c:pt idx="144">
                  <c:v>1.5299999999999999E-2</c:v>
                </c:pt>
                <c:pt idx="145">
                  <c:v>1.54E-2</c:v>
                </c:pt>
                <c:pt idx="146">
                  <c:v>1.54E-2</c:v>
                </c:pt>
                <c:pt idx="147">
                  <c:v>1.54E-2</c:v>
                </c:pt>
                <c:pt idx="148">
                  <c:v>1.54E-2</c:v>
                </c:pt>
                <c:pt idx="149">
                  <c:v>1.5800000000000002E-2</c:v>
                </c:pt>
                <c:pt idx="150">
                  <c:v>1.6E-2</c:v>
                </c:pt>
                <c:pt idx="151">
                  <c:v>1.6E-2</c:v>
                </c:pt>
                <c:pt idx="152">
                  <c:v>1.6199999999999999E-2</c:v>
                </c:pt>
                <c:pt idx="153">
                  <c:v>1.6400000000000001E-2</c:v>
                </c:pt>
                <c:pt idx="154">
                  <c:v>1.6799999999999999E-2</c:v>
                </c:pt>
                <c:pt idx="155">
                  <c:v>1.6799999999999999E-2</c:v>
                </c:pt>
                <c:pt idx="156">
                  <c:v>1.6799999999999999E-2</c:v>
                </c:pt>
                <c:pt idx="157">
                  <c:v>1.7000000000000001E-2</c:v>
                </c:pt>
                <c:pt idx="158">
                  <c:v>1.7000000000000001E-2</c:v>
                </c:pt>
                <c:pt idx="159">
                  <c:v>1.7000000000000001E-2</c:v>
                </c:pt>
                <c:pt idx="160">
                  <c:v>1.7000000000000001E-2</c:v>
                </c:pt>
                <c:pt idx="161">
                  <c:v>1.7000000000000001E-2</c:v>
                </c:pt>
                <c:pt idx="162">
                  <c:v>1.7000000000000001E-2</c:v>
                </c:pt>
                <c:pt idx="163">
                  <c:v>1.7000000000000001E-2</c:v>
                </c:pt>
                <c:pt idx="164">
                  <c:v>1.7000000000000001E-2</c:v>
                </c:pt>
                <c:pt idx="165">
                  <c:v>1.7299999999999999E-2</c:v>
                </c:pt>
                <c:pt idx="166">
                  <c:v>1.7299999999999999E-2</c:v>
                </c:pt>
                <c:pt idx="167">
                  <c:v>1.77E-2</c:v>
                </c:pt>
                <c:pt idx="168">
                  <c:v>1.7899999999999999E-2</c:v>
                </c:pt>
                <c:pt idx="169">
                  <c:v>1.8100000000000002E-2</c:v>
                </c:pt>
                <c:pt idx="170">
                  <c:v>1.8499999999999999E-2</c:v>
                </c:pt>
                <c:pt idx="171">
                  <c:v>1.8700000000000001E-2</c:v>
                </c:pt>
                <c:pt idx="172">
                  <c:v>1.8700000000000001E-2</c:v>
                </c:pt>
                <c:pt idx="173">
                  <c:v>1.8700000000000001E-2</c:v>
                </c:pt>
                <c:pt idx="174">
                  <c:v>1.9E-2</c:v>
                </c:pt>
                <c:pt idx="175">
                  <c:v>1.9400000000000001E-2</c:v>
                </c:pt>
                <c:pt idx="176">
                  <c:v>1.9800000000000002E-2</c:v>
                </c:pt>
                <c:pt idx="177">
                  <c:v>1.9800000000000002E-2</c:v>
                </c:pt>
                <c:pt idx="178">
                  <c:v>0.02</c:v>
                </c:pt>
                <c:pt idx="179">
                  <c:v>0.02</c:v>
                </c:pt>
                <c:pt idx="180">
                  <c:v>2.0400000000000001E-2</c:v>
                </c:pt>
                <c:pt idx="181">
                  <c:v>2.0799999999999999E-2</c:v>
                </c:pt>
                <c:pt idx="182">
                  <c:v>2.12E-2</c:v>
                </c:pt>
                <c:pt idx="183">
                  <c:v>2.12E-2</c:v>
                </c:pt>
                <c:pt idx="184">
                  <c:v>2.1499999999999998E-2</c:v>
                </c:pt>
                <c:pt idx="185">
                  <c:v>2.1499999999999998E-2</c:v>
                </c:pt>
                <c:pt idx="186">
                  <c:v>2.1499999999999998E-2</c:v>
                </c:pt>
                <c:pt idx="187">
                  <c:v>2.1499999999999998E-2</c:v>
                </c:pt>
                <c:pt idx="188">
                  <c:v>2.1499999999999998E-2</c:v>
                </c:pt>
                <c:pt idx="189">
                  <c:v>2.1499999999999998E-2</c:v>
                </c:pt>
                <c:pt idx="190">
                  <c:v>2.1499999999999998E-2</c:v>
                </c:pt>
                <c:pt idx="191">
                  <c:v>2.1899999999999999E-2</c:v>
                </c:pt>
                <c:pt idx="192">
                  <c:v>2.1899999999999999E-2</c:v>
                </c:pt>
                <c:pt idx="193">
                  <c:v>2.1899999999999999E-2</c:v>
                </c:pt>
                <c:pt idx="194">
                  <c:v>2.1899999999999999E-2</c:v>
                </c:pt>
                <c:pt idx="195">
                  <c:v>2.2100000000000002E-2</c:v>
                </c:pt>
                <c:pt idx="196">
                  <c:v>2.2100000000000002E-2</c:v>
                </c:pt>
                <c:pt idx="197">
                  <c:v>2.23E-2</c:v>
                </c:pt>
                <c:pt idx="198">
                  <c:v>2.23E-2</c:v>
                </c:pt>
                <c:pt idx="199">
                  <c:v>2.23E-2</c:v>
                </c:pt>
                <c:pt idx="200">
                  <c:v>2.2499999999999999E-2</c:v>
                </c:pt>
                <c:pt idx="201">
                  <c:v>2.2499999999999999E-2</c:v>
                </c:pt>
                <c:pt idx="202">
                  <c:v>2.2700000000000001E-2</c:v>
                </c:pt>
                <c:pt idx="203">
                  <c:v>2.29E-2</c:v>
                </c:pt>
                <c:pt idx="204">
                  <c:v>2.29E-2</c:v>
                </c:pt>
                <c:pt idx="205">
                  <c:v>2.29E-2</c:v>
                </c:pt>
                <c:pt idx="206">
                  <c:v>2.3099999999999999E-2</c:v>
                </c:pt>
                <c:pt idx="207">
                  <c:v>2.3099999999999999E-2</c:v>
                </c:pt>
                <c:pt idx="208">
                  <c:v>2.3099999999999999E-2</c:v>
                </c:pt>
                <c:pt idx="209">
                  <c:v>2.3099999999999999E-2</c:v>
                </c:pt>
                <c:pt idx="210">
                  <c:v>2.3300000000000001E-2</c:v>
                </c:pt>
                <c:pt idx="211">
                  <c:v>2.3300000000000001E-2</c:v>
                </c:pt>
                <c:pt idx="212">
                  <c:v>2.3300000000000001E-2</c:v>
                </c:pt>
                <c:pt idx="213">
                  <c:v>2.3300000000000001E-2</c:v>
                </c:pt>
                <c:pt idx="214">
                  <c:v>2.3300000000000001E-2</c:v>
                </c:pt>
                <c:pt idx="215">
                  <c:v>2.3300000000000001E-2</c:v>
                </c:pt>
                <c:pt idx="216">
                  <c:v>2.3300000000000001E-2</c:v>
                </c:pt>
                <c:pt idx="217">
                  <c:v>2.3300000000000001E-2</c:v>
                </c:pt>
                <c:pt idx="218">
                  <c:v>2.3699999999999999E-2</c:v>
                </c:pt>
                <c:pt idx="219">
                  <c:v>2.3900000000000001E-2</c:v>
                </c:pt>
                <c:pt idx="220">
                  <c:v>2.3900000000000001E-2</c:v>
                </c:pt>
                <c:pt idx="221">
                  <c:v>2.3900000000000001E-2</c:v>
                </c:pt>
                <c:pt idx="222">
                  <c:v>2.3900000000000001E-2</c:v>
                </c:pt>
                <c:pt idx="223">
                  <c:v>2.41E-2</c:v>
                </c:pt>
                <c:pt idx="224">
                  <c:v>2.41E-2</c:v>
                </c:pt>
                <c:pt idx="225">
                  <c:v>2.41E-2</c:v>
                </c:pt>
                <c:pt idx="226">
                  <c:v>2.41E-2</c:v>
                </c:pt>
                <c:pt idx="227">
                  <c:v>2.41E-2</c:v>
                </c:pt>
                <c:pt idx="228">
                  <c:v>2.41E-2</c:v>
                </c:pt>
                <c:pt idx="229">
                  <c:v>2.41E-2</c:v>
                </c:pt>
                <c:pt idx="230">
                  <c:v>2.4299999999999999E-2</c:v>
                </c:pt>
                <c:pt idx="231">
                  <c:v>2.4500000000000001E-2</c:v>
                </c:pt>
                <c:pt idx="232">
                  <c:v>2.4500000000000001E-2</c:v>
                </c:pt>
                <c:pt idx="233">
                  <c:v>2.4500000000000001E-2</c:v>
                </c:pt>
                <c:pt idx="234">
                  <c:v>2.47E-2</c:v>
                </c:pt>
                <c:pt idx="235">
                  <c:v>2.47E-2</c:v>
                </c:pt>
                <c:pt idx="236">
                  <c:v>2.47E-2</c:v>
                </c:pt>
                <c:pt idx="237">
                  <c:v>2.4899999999999999E-2</c:v>
                </c:pt>
                <c:pt idx="238">
                  <c:v>2.4899999999999999E-2</c:v>
                </c:pt>
                <c:pt idx="239">
                  <c:v>2.4899999999999999E-2</c:v>
                </c:pt>
                <c:pt idx="240">
                  <c:v>2.4899999999999999E-2</c:v>
                </c:pt>
                <c:pt idx="241">
                  <c:v>2.4899999999999999E-2</c:v>
                </c:pt>
                <c:pt idx="242">
                  <c:v>2.4899999999999999E-2</c:v>
                </c:pt>
                <c:pt idx="243">
                  <c:v>2.4899999999999999E-2</c:v>
                </c:pt>
                <c:pt idx="244">
                  <c:v>2.5100000000000001E-2</c:v>
                </c:pt>
                <c:pt idx="245">
                  <c:v>2.5100000000000001E-2</c:v>
                </c:pt>
                <c:pt idx="246">
                  <c:v>2.5100000000000001E-2</c:v>
                </c:pt>
                <c:pt idx="247">
                  <c:v>2.5100000000000001E-2</c:v>
                </c:pt>
                <c:pt idx="248">
                  <c:v>2.5100000000000001E-2</c:v>
                </c:pt>
                <c:pt idx="249">
                  <c:v>2.5100000000000001E-2</c:v>
                </c:pt>
                <c:pt idx="250">
                  <c:v>2.53E-2</c:v>
                </c:pt>
                <c:pt idx="251">
                  <c:v>2.53E-2</c:v>
                </c:pt>
                <c:pt idx="252">
                  <c:v>2.53E-2</c:v>
                </c:pt>
                <c:pt idx="253">
                  <c:v>2.5899999999999999E-2</c:v>
                </c:pt>
                <c:pt idx="254">
                  <c:v>2.6100000000000002E-2</c:v>
                </c:pt>
                <c:pt idx="255">
                  <c:v>2.6100000000000002E-2</c:v>
                </c:pt>
                <c:pt idx="256">
                  <c:v>2.6100000000000002E-2</c:v>
                </c:pt>
                <c:pt idx="257">
                  <c:v>2.63E-2</c:v>
                </c:pt>
                <c:pt idx="258">
                  <c:v>2.63E-2</c:v>
                </c:pt>
                <c:pt idx="259">
                  <c:v>2.6700000000000002E-2</c:v>
                </c:pt>
                <c:pt idx="260">
                  <c:v>2.6700000000000002E-2</c:v>
                </c:pt>
                <c:pt idx="261">
                  <c:v>2.6700000000000002E-2</c:v>
                </c:pt>
                <c:pt idx="262">
                  <c:v>2.7300000000000001E-2</c:v>
                </c:pt>
                <c:pt idx="263">
                  <c:v>2.75E-2</c:v>
                </c:pt>
                <c:pt idx="264">
                  <c:v>2.75E-2</c:v>
                </c:pt>
                <c:pt idx="265">
                  <c:v>2.7699999999999999E-2</c:v>
                </c:pt>
                <c:pt idx="266">
                  <c:v>2.7699999999999999E-2</c:v>
                </c:pt>
                <c:pt idx="267">
                  <c:v>2.7699999999999999E-2</c:v>
                </c:pt>
                <c:pt idx="268">
                  <c:v>2.7699999999999999E-2</c:v>
                </c:pt>
                <c:pt idx="269">
                  <c:v>2.7699999999999999E-2</c:v>
                </c:pt>
                <c:pt idx="270">
                  <c:v>2.7900000000000001E-2</c:v>
                </c:pt>
                <c:pt idx="271">
                  <c:v>2.81E-2</c:v>
                </c:pt>
                <c:pt idx="272">
                  <c:v>2.8299999999999999E-2</c:v>
                </c:pt>
                <c:pt idx="273">
                  <c:v>2.8500000000000001E-2</c:v>
                </c:pt>
                <c:pt idx="274">
                  <c:v>2.8500000000000001E-2</c:v>
                </c:pt>
                <c:pt idx="275">
                  <c:v>2.8500000000000001E-2</c:v>
                </c:pt>
                <c:pt idx="276">
                  <c:v>2.87E-2</c:v>
                </c:pt>
                <c:pt idx="277">
                  <c:v>2.87E-2</c:v>
                </c:pt>
                <c:pt idx="278">
                  <c:v>2.87E-2</c:v>
                </c:pt>
                <c:pt idx="279">
                  <c:v>2.8899999999999999E-2</c:v>
                </c:pt>
                <c:pt idx="280">
                  <c:v>2.8899999999999999E-2</c:v>
                </c:pt>
                <c:pt idx="281">
                  <c:v>2.8899999999999999E-2</c:v>
                </c:pt>
                <c:pt idx="282">
                  <c:v>2.8899999999999999E-2</c:v>
                </c:pt>
                <c:pt idx="283">
                  <c:v>2.9100000000000001E-2</c:v>
                </c:pt>
                <c:pt idx="284">
                  <c:v>2.93E-2</c:v>
                </c:pt>
                <c:pt idx="285">
                  <c:v>2.93E-2</c:v>
                </c:pt>
                <c:pt idx="286">
                  <c:v>2.9499999999999998E-2</c:v>
                </c:pt>
                <c:pt idx="287">
                  <c:v>0.03</c:v>
                </c:pt>
                <c:pt idx="288">
                  <c:v>0.03</c:v>
                </c:pt>
                <c:pt idx="289">
                  <c:v>3.0200000000000001E-2</c:v>
                </c:pt>
                <c:pt idx="290">
                  <c:v>3.04E-2</c:v>
                </c:pt>
                <c:pt idx="291">
                  <c:v>3.04E-2</c:v>
                </c:pt>
                <c:pt idx="292">
                  <c:v>3.04E-2</c:v>
                </c:pt>
                <c:pt idx="293">
                  <c:v>3.04E-2</c:v>
                </c:pt>
                <c:pt idx="294">
                  <c:v>3.04E-2</c:v>
                </c:pt>
                <c:pt idx="295">
                  <c:v>3.04E-2</c:v>
                </c:pt>
                <c:pt idx="296">
                  <c:v>3.04E-2</c:v>
                </c:pt>
                <c:pt idx="297">
                  <c:v>3.0599999999999999E-2</c:v>
                </c:pt>
                <c:pt idx="298">
                  <c:v>3.0800000000000001E-2</c:v>
                </c:pt>
                <c:pt idx="299">
                  <c:v>3.0800000000000001E-2</c:v>
                </c:pt>
                <c:pt idx="300">
                  <c:v>3.0800000000000001E-2</c:v>
                </c:pt>
                <c:pt idx="301">
                  <c:v>3.0800000000000001E-2</c:v>
                </c:pt>
                <c:pt idx="302">
                  <c:v>3.0800000000000001E-2</c:v>
                </c:pt>
                <c:pt idx="303">
                  <c:v>3.0800000000000001E-2</c:v>
                </c:pt>
                <c:pt idx="304">
                  <c:v>3.1E-2</c:v>
                </c:pt>
                <c:pt idx="305">
                  <c:v>3.1E-2</c:v>
                </c:pt>
                <c:pt idx="306">
                  <c:v>3.1E-2</c:v>
                </c:pt>
                <c:pt idx="307">
                  <c:v>3.1E-2</c:v>
                </c:pt>
                <c:pt idx="308">
                  <c:v>3.1399999999999997E-2</c:v>
                </c:pt>
                <c:pt idx="309">
                  <c:v>3.1399999999999997E-2</c:v>
                </c:pt>
                <c:pt idx="310">
                  <c:v>3.1399999999999997E-2</c:v>
                </c:pt>
                <c:pt idx="311">
                  <c:v>3.1399999999999997E-2</c:v>
                </c:pt>
                <c:pt idx="312">
                  <c:v>3.1399999999999997E-2</c:v>
                </c:pt>
                <c:pt idx="313">
                  <c:v>3.1399999999999997E-2</c:v>
                </c:pt>
                <c:pt idx="314">
                  <c:v>3.16000000000001E-2</c:v>
                </c:pt>
                <c:pt idx="315">
                  <c:v>3.1800000000000099E-2</c:v>
                </c:pt>
                <c:pt idx="316">
                  <c:v>3.1800000000000099E-2</c:v>
                </c:pt>
                <c:pt idx="317">
                  <c:v>3.1800000000000099E-2</c:v>
                </c:pt>
                <c:pt idx="318">
                  <c:v>3.2000000000000098E-2</c:v>
                </c:pt>
                <c:pt idx="319">
                  <c:v>3.2200000000000097E-2</c:v>
                </c:pt>
                <c:pt idx="320">
                  <c:v>3.2200000000000097E-2</c:v>
                </c:pt>
                <c:pt idx="321">
                  <c:v>3.2200000000000097E-2</c:v>
                </c:pt>
                <c:pt idx="322">
                  <c:v>3.2200000000000097E-2</c:v>
                </c:pt>
                <c:pt idx="323">
                  <c:v>3.2200000000000097E-2</c:v>
                </c:pt>
                <c:pt idx="324">
                  <c:v>3.2200000000000097E-2</c:v>
                </c:pt>
                <c:pt idx="325">
                  <c:v>3.2200000000000097E-2</c:v>
                </c:pt>
                <c:pt idx="326">
                  <c:v>3.2200000000000097E-2</c:v>
                </c:pt>
                <c:pt idx="327">
                  <c:v>3.2400000000000102E-2</c:v>
                </c:pt>
                <c:pt idx="328">
                  <c:v>3.2400000000000102E-2</c:v>
                </c:pt>
                <c:pt idx="329">
                  <c:v>3.2400000000000102E-2</c:v>
                </c:pt>
                <c:pt idx="330">
                  <c:v>3.2600000000000101E-2</c:v>
                </c:pt>
                <c:pt idx="331">
                  <c:v>3.2600000000000101E-2</c:v>
                </c:pt>
                <c:pt idx="332">
                  <c:v>3.2600000000000101E-2</c:v>
                </c:pt>
                <c:pt idx="333">
                  <c:v>3.3099999999999997E-2</c:v>
                </c:pt>
                <c:pt idx="334">
                  <c:v>3.3099999999999997E-2</c:v>
                </c:pt>
                <c:pt idx="335">
                  <c:v>3.3300000000000003E-2</c:v>
                </c:pt>
                <c:pt idx="336">
                  <c:v>3.3300000000000003E-2</c:v>
                </c:pt>
                <c:pt idx="337">
                  <c:v>3.3300000000000003E-2</c:v>
                </c:pt>
                <c:pt idx="338">
                  <c:v>3.3300000000000003E-2</c:v>
                </c:pt>
                <c:pt idx="339">
                  <c:v>3.3300000000000003E-2</c:v>
                </c:pt>
                <c:pt idx="340">
                  <c:v>3.3300000000000003E-2</c:v>
                </c:pt>
                <c:pt idx="341">
                  <c:v>3.3300000000000003E-2</c:v>
                </c:pt>
                <c:pt idx="342">
                  <c:v>3.3500000000000002E-2</c:v>
                </c:pt>
                <c:pt idx="343">
                  <c:v>3.3500000000000002E-2</c:v>
                </c:pt>
                <c:pt idx="344">
                  <c:v>3.3500000000000002E-2</c:v>
                </c:pt>
                <c:pt idx="345">
                  <c:v>3.3500000000000002E-2</c:v>
                </c:pt>
                <c:pt idx="346">
                  <c:v>3.3500000000000002E-2</c:v>
                </c:pt>
                <c:pt idx="347">
                  <c:v>3.3500000000000002E-2</c:v>
                </c:pt>
                <c:pt idx="348">
                  <c:v>3.3500000000000002E-2</c:v>
                </c:pt>
                <c:pt idx="349">
                  <c:v>3.3700000000000001E-2</c:v>
                </c:pt>
                <c:pt idx="350">
                  <c:v>3.3700000000000001E-2</c:v>
                </c:pt>
                <c:pt idx="351">
                  <c:v>3.39E-2</c:v>
                </c:pt>
                <c:pt idx="352">
                  <c:v>3.4099999999999998E-2</c:v>
                </c:pt>
                <c:pt idx="353">
                  <c:v>3.4299999999999997E-2</c:v>
                </c:pt>
                <c:pt idx="354">
                  <c:v>3.4299999999999997E-2</c:v>
                </c:pt>
                <c:pt idx="355">
                  <c:v>3.4299999999999997E-2</c:v>
                </c:pt>
                <c:pt idx="356">
                  <c:v>3.4299999999999997E-2</c:v>
                </c:pt>
                <c:pt idx="357">
                  <c:v>3.4299999999999997E-2</c:v>
                </c:pt>
                <c:pt idx="358">
                  <c:v>3.4600000000000103E-2</c:v>
                </c:pt>
                <c:pt idx="359">
                  <c:v>3.5000000000000003E-2</c:v>
                </c:pt>
                <c:pt idx="360">
                  <c:v>3.5200000000000002E-2</c:v>
                </c:pt>
                <c:pt idx="361">
                  <c:v>3.5200000000000002E-2</c:v>
                </c:pt>
                <c:pt idx="362">
                  <c:v>3.5400000000000001E-2</c:v>
                </c:pt>
                <c:pt idx="363">
                  <c:v>3.5400000000000001E-2</c:v>
                </c:pt>
                <c:pt idx="364">
                  <c:v>3.5400000000000001E-2</c:v>
                </c:pt>
                <c:pt idx="365">
                  <c:v>3.5400000000000001E-2</c:v>
                </c:pt>
                <c:pt idx="366">
                  <c:v>3.5400000000000001E-2</c:v>
                </c:pt>
                <c:pt idx="367">
                  <c:v>3.5400000000000001E-2</c:v>
                </c:pt>
                <c:pt idx="368">
                  <c:v>3.5400000000000001E-2</c:v>
                </c:pt>
                <c:pt idx="369">
                  <c:v>3.5600000000000097E-2</c:v>
                </c:pt>
                <c:pt idx="370">
                  <c:v>3.5600000000000097E-2</c:v>
                </c:pt>
                <c:pt idx="371">
                  <c:v>3.5600000000000097E-2</c:v>
                </c:pt>
                <c:pt idx="372">
                  <c:v>3.5900000000000001E-2</c:v>
                </c:pt>
                <c:pt idx="373">
                  <c:v>3.5900000000000001E-2</c:v>
                </c:pt>
                <c:pt idx="374">
                  <c:v>3.61E-2</c:v>
                </c:pt>
                <c:pt idx="375">
                  <c:v>3.61E-2</c:v>
                </c:pt>
                <c:pt idx="376">
                  <c:v>3.6299999999999999E-2</c:v>
                </c:pt>
                <c:pt idx="377">
                  <c:v>3.6499999999999998E-2</c:v>
                </c:pt>
                <c:pt idx="378">
                  <c:v>3.6499999999999998E-2</c:v>
                </c:pt>
                <c:pt idx="379">
                  <c:v>3.6499999999999998E-2</c:v>
                </c:pt>
                <c:pt idx="380">
                  <c:v>3.6700000000000003E-2</c:v>
                </c:pt>
                <c:pt idx="381">
                  <c:v>3.7000000000000102E-2</c:v>
                </c:pt>
                <c:pt idx="382">
                  <c:v>3.7000000000000102E-2</c:v>
                </c:pt>
                <c:pt idx="383">
                  <c:v>3.7200000000000101E-2</c:v>
                </c:pt>
                <c:pt idx="384">
                  <c:v>3.7200000000000101E-2</c:v>
                </c:pt>
                <c:pt idx="385">
                  <c:v>3.7200000000000101E-2</c:v>
                </c:pt>
                <c:pt idx="386">
                  <c:v>3.74000000000001E-2</c:v>
                </c:pt>
                <c:pt idx="387">
                  <c:v>3.74000000000001E-2</c:v>
                </c:pt>
                <c:pt idx="388">
                  <c:v>3.74000000000001E-2</c:v>
                </c:pt>
                <c:pt idx="389">
                  <c:v>3.74000000000001E-2</c:v>
                </c:pt>
                <c:pt idx="390">
                  <c:v>3.7600000000000099E-2</c:v>
                </c:pt>
                <c:pt idx="391">
                  <c:v>3.7800000000000097E-2</c:v>
                </c:pt>
                <c:pt idx="392">
                  <c:v>3.7800000000000097E-2</c:v>
                </c:pt>
                <c:pt idx="393">
                  <c:v>3.7800000000000097E-2</c:v>
                </c:pt>
                <c:pt idx="394">
                  <c:v>3.8300000000000001E-2</c:v>
                </c:pt>
                <c:pt idx="395">
                  <c:v>3.8300000000000001E-2</c:v>
                </c:pt>
                <c:pt idx="396">
                  <c:v>3.8300000000000001E-2</c:v>
                </c:pt>
                <c:pt idx="397">
                  <c:v>3.85E-2</c:v>
                </c:pt>
                <c:pt idx="398">
                  <c:v>3.8699999999999998E-2</c:v>
                </c:pt>
                <c:pt idx="399">
                  <c:v>3.8699999999999998E-2</c:v>
                </c:pt>
                <c:pt idx="400">
                  <c:v>3.9000000000000097E-2</c:v>
                </c:pt>
                <c:pt idx="401">
                  <c:v>3.9000000000000097E-2</c:v>
                </c:pt>
                <c:pt idx="402">
                  <c:v>3.9000000000000097E-2</c:v>
                </c:pt>
                <c:pt idx="403">
                  <c:v>3.9000000000000097E-2</c:v>
                </c:pt>
                <c:pt idx="404">
                  <c:v>3.9000000000000097E-2</c:v>
                </c:pt>
                <c:pt idx="405">
                  <c:v>3.9000000000000097E-2</c:v>
                </c:pt>
                <c:pt idx="406">
                  <c:v>3.9199999999999999E-2</c:v>
                </c:pt>
                <c:pt idx="407">
                  <c:v>3.9199999999999999E-2</c:v>
                </c:pt>
                <c:pt idx="408">
                  <c:v>3.9199999999999999E-2</c:v>
                </c:pt>
                <c:pt idx="409">
                  <c:v>3.9199999999999999E-2</c:v>
                </c:pt>
                <c:pt idx="410">
                  <c:v>3.9399999999999998E-2</c:v>
                </c:pt>
                <c:pt idx="411">
                  <c:v>3.9399999999999998E-2</c:v>
                </c:pt>
                <c:pt idx="412">
                  <c:v>3.9399999999999998E-2</c:v>
                </c:pt>
                <c:pt idx="413">
                  <c:v>3.9699999999999999E-2</c:v>
                </c:pt>
                <c:pt idx="414">
                  <c:v>3.9899999999999998E-2</c:v>
                </c:pt>
                <c:pt idx="415">
                  <c:v>3.9899999999999998E-2</c:v>
                </c:pt>
                <c:pt idx="416">
                  <c:v>4.0099999999999997E-2</c:v>
                </c:pt>
                <c:pt idx="417">
                  <c:v>4.0099999999999997E-2</c:v>
                </c:pt>
                <c:pt idx="418">
                  <c:v>4.0399999999999998E-2</c:v>
                </c:pt>
                <c:pt idx="419">
                  <c:v>4.0599999999999997E-2</c:v>
                </c:pt>
                <c:pt idx="420">
                  <c:v>4.0599999999999997E-2</c:v>
                </c:pt>
                <c:pt idx="421">
                  <c:v>4.0599999999999997E-2</c:v>
                </c:pt>
                <c:pt idx="422">
                  <c:v>4.0599999999999997E-2</c:v>
                </c:pt>
                <c:pt idx="423">
                  <c:v>4.0599999999999997E-2</c:v>
                </c:pt>
                <c:pt idx="424">
                  <c:v>4.0599999999999997E-2</c:v>
                </c:pt>
                <c:pt idx="425">
                  <c:v>4.1000000000000002E-2</c:v>
                </c:pt>
                <c:pt idx="426">
                  <c:v>4.1300000000000003E-2</c:v>
                </c:pt>
                <c:pt idx="427">
                  <c:v>4.1300000000000003E-2</c:v>
                </c:pt>
                <c:pt idx="428">
                  <c:v>4.1300000000000003E-2</c:v>
                </c:pt>
                <c:pt idx="429">
                  <c:v>4.1300000000000003E-2</c:v>
                </c:pt>
                <c:pt idx="430">
                  <c:v>4.1300000000000003E-2</c:v>
                </c:pt>
                <c:pt idx="431">
                  <c:v>4.1300000000000003E-2</c:v>
                </c:pt>
                <c:pt idx="432">
                  <c:v>4.1799999999999997E-2</c:v>
                </c:pt>
                <c:pt idx="433">
                  <c:v>4.20000000000001E-2</c:v>
                </c:pt>
                <c:pt idx="434">
                  <c:v>4.2200000000000001E-2</c:v>
                </c:pt>
                <c:pt idx="435">
                  <c:v>4.2500000000000003E-2</c:v>
                </c:pt>
                <c:pt idx="436">
                  <c:v>4.2500000000000003E-2</c:v>
                </c:pt>
                <c:pt idx="437">
                  <c:v>4.2500000000000003E-2</c:v>
                </c:pt>
                <c:pt idx="438">
                  <c:v>4.2500000000000003E-2</c:v>
                </c:pt>
                <c:pt idx="439">
                  <c:v>4.2500000000000003E-2</c:v>
                </c:pt>
                <c:pt idx="440">
                  <c:v>4.2700000000000099E-2</c:v>
                </c:pt>
                <c:pt idx="441">
                  <c:v>4.2700000000000099E-2</c:v>
                </c:pt>
                <c:pt idx="442">
                  <c:v>4.2700000000000099E-2</c:v>
                </c:pt>
                <c:pt idx="443">
                  <c:v>4.2700000000000099E-2</c:v>
                </c:pt>
                <c:pt idx="444">
                  <c:v>4.2700000000000099E-2</c:v>
                </c:pt>
                <c:pt idx="445">
                  <c:v>4.2700000000000099E-2</c:v>
                </c:pt>
                <c:pt idx="446">
                  <c:v>4.2700000000000099E-2</c:v>
                </c:pt>
                <c:pt idx="447">
                  <c:v>4.2700000000000099E-2</c:v>
                </c:pt>
                <c:pt idx="448">
                  <c:v>4.2900000000000098E-2</c:v>
                </c:pt>
                <c:pt idx="449">
                  <c:v>4.2900000000000098E-2</c:v>
                </c:pt>
                <c:pt idx="450">
                  <c:v>4.2900000000000098E-2</c:v>
                </c:pt>
                <c:pt idx="451">
                  <c:v>4.2900000000000098E-2</c:v>
                </c:pt>
                <c:pt idx="452">
                  <c:v>4.3200000000000002E-2</c:v>
                </c:pt>
                <c:pt idx="453">
                  <c:v>4.3400000000000001E-2</c:v>
                </c:pt>
                <c:pt idx="454">
                  <c:v>4.3400000000000001E-2</c:v>
                </c:pt>
                <c:pt idx="455">
                  <c:v>4.3400000000000001E-2</c:v>
                </c:pt>
                <c:pt idx="456">
                  <c:v>4.3400000000000001E-2</c:v>
                </c:pt>
                <c:pt idx="457">
                  <c:v>4.3400000000000001E-2</c:v>
                </c:pt>
                <c:pt idx="458">
                  <c:v>4.3400000000000001E-2</c:v>
                </c:pt>
                <c:pt idx="459">
                  <c:v>4.3400000000000001E-2</c:v>
                </c:pt>
                <c:pt idx="460">
                  <c:v>4.3400000000000001E-2</c:v>
                </c:pt>
                <c:pt idx="461">
                  <c:v>4.3400000000000001E-2</c:v>
                </c:pt>
                <c:pt idx="462">
                  <c:v>4.37000000000001E-2</c:v>
                </c:pt>
                <c:pt idx="463">
                  <c:v>4.37000000000001E-2</c:v>
                </c:pt>
                <c:pt idx="464">
                  <c:v>4.37000000000001E-2</c:v>
                </c:pt>
                <c:pt idx="465">
                  <c:v>4.3900000000000002E-2</c:v>
                </c:pt>
                <c:pt idx="466">
                  <c:v>4.3900000000000002E-2</c:v>
                </c:pt>
                <c:pt idx="467">
                  <c:v>4.3900000000000002E-2</c:v>
                </c:pt>
                <c:pt idx="468">
                  <c:v>4.4200000000000003E-2</c:v>
                </c:pt>
                <c:pt idx="469">
                  <c:v>4.4200000000000003E-2</c:v>
                </c:pt>
                <c:pt idx="470">
                  <c:v>4.4200000000000003E-2</c:v>
                </c:pt>
                <c:pt idx="471">
                  <c:v>4.4200000000000003E-2</c:v>
                </c:pt>
                <c:pt idx="472">
                  <c:v>4.4200000000000003E-2</c:v>
                </c:pt>
                <c:pt idx="473">
                  <c:v>4.4200000000000003E-2</c:v>
                </c:pt>
                <c:pt idx="474">
                  <c:v>4.4200000000000003E-2</c:v>
                </c:pt>
                <c:pt idx="475">
                  <c:v>4.4200000000000003E-2</c:v>
                </c:pt>
                <c:pt idx="476">
                  <c:v>4.4400000000000099E-2</c:v>
                </c:pt>
                <c:pt idx="477">
                  <c:v>4.4700000000000101E-2</c:v>
                </c:pt>
                <c:pt idx="478">
                  <c:v>4.49000000000001E-2</c:v>
                </c:pt>
                <c:pt idx="479">
                  <c:v>4.49000000000001E-2</c:v>
                </c:pt>
                <c:pt idx="480">
                  <c:v>4.49000000000001E-2</c:v>
                </c:pt>
                <c:pt idx="481">
                  <c:v>4.49000000000001E-2</c:v>
                </c:pt>
                <c:pt idx="482">
                  <c:v>4.49000000000001E-2</c:v>
                </c:pt>
                <c:pt idx="483">
                  <c:v>4.5199999999999997E-2</c:v>
                </c:pt>
                <c:pt idx="484">
                  <c:v>4.5199999999999997E-2</c:v>
                </c:pt>
                <c:pt idx="485">
                  <c:v>4.5199999999999997E-2</c:v>
                </c:pt>
                <c:pt idx="486">
                  <c:v>4.5400000000000003E-2</c:v>
                </c:pt>
                <c:pt idx="487">
                  <c:v>4.5700000000000102E-2</c:v>
                </c:pt>
                <c:pt idx="488">
                  <c:v>4.5700000000000102E-2</c:v>
                </c:pt>
                <c:pt idx="489">
                  <c:v>4.5700000000000102E-2</c:v>
                </c:pt>
                <c:pt idx="490">
                  <c:v>4.5700000000000102E-2</c:v>
                </c:pt>
                <c:pt idx="491">
                  <c:v>4.5999999999999999E-2</c:v>
                </c:pt>
                <c:pt idx="492">
                  <c:v>4.5999999999999999E-2</c:v>
                </c:pt>
                <c:pt idx="493">
                  <c:v>4.6199999999999998E-2</c:v>
                </c:pt>
                <c:pt idx="494">
                  <c:v>4.6199999999999998E-2</c:v>
                </c:pt>
                <c:pt idx="495">
                  <c:v>4.6199999999999998E-2</c:v>
                </c:pt>
                <c:pt idx="496">
                  <c:v>4.65E-2</c:v>
                </c:pt>
                <c:pt idx="497">
                  <c:v>4.65E-2</c:v>
                </c:pt>
                <c:pt idx="498">
                  <c:v>4.65E-2</c:v>
                </c:pt>
                <c:pt idx="499">
                  <c:v>4.6699999999999998E-2</c:v>
                </c:pt>
                <c:pt idx="500">
                  <c:v>4.6699999999999998E-2</c:v>
                </c:pt>
                <c:pt idx="501">
                  <c:v>4.6699999999999998E-2</c:v>
                </c:pt>
                <c:pt idx="502">
                  <c:v>4.6699999999999998E-2</c:v>
                </c:pt>
                <c:pt idx="503">
                  <c:v>4.6699999999999998E-2</c:v>
                </c:pt>
                <c:pt idx="504">
                  <c:v>4.6699999999999998E-2</c:v>
                </c:pt>
                <c:pt idx="505">
                  <c:v>4.6699999999999998E-2</c:v>
                </c:pt>
                <c:pt idx="506">
                  <c:v>4.7000000000000097E-2</c:v>
                </c:pt>
                <c:pt idx="507">
                  <c:v>4.7000000000000097E-2</c:v>
                </c:pt>
                <c:pt idx="508">
                  <c:v>4.7000000000000097E-2</c:v>
                </c:pt>
                <c:pt idx="509">
                  <c:v>4.7000000000000097E-2</c:v>
                </c:pt>
                <c:pt idx="510">
                  <c:v>4.7000000000000097E-2</c:v>
                </c:pt>
                <c:pt idx="511">
                  <c:v>4.7000000000000097E-2</c:v>
                </c:pt>
                <c:pt idx="512">
                  <c:v>4.7000000000000097E-2</c:v>
                </c:pt>
                <c:pt idx="513">
                  <c:v>4.7000000000000097E-2</c:v>
                </c:pt>
                <c:pt idx="514">
                  <c:v>4.7000000000000097E-2</c:v>
                </c:pt>
                <c:pt idx="515">
                  <c:v>4.7000000000000097E-2</c:v>
                </c:pt>
                <c:pt idx="516">
                  <c:v>4.7000000000000097E-2</c:v>
                </c:pt>
                <c:pt idx="517">
                  <c:v>4.7000000000000097E-2</c:v>
                </c:pt>
                <c:pt idx="518">
                  <c:v>4.7000000000000097E-2</c:v>
                </c:pt>
                <c:pt idx="519">
                  <c:v>4.7000000000000097E-2</c:v>
                </c:pt>
                <c:pt idx="520">
                  <c:v>4.7000000000000097E-2</c:v>
                </c:pt>
                <c:pt idx="521">
                  <c:v>4.7000000000000097E-2</c:v>
                </c:pt>
                <c:pt idx="522">
                  <c:v>4.7300000000000099E-2</c:v>
                </c:pt>
                <c:pt idx="523">
                  <c:v>4.7300000000000099E-2</c:v>
                </c:pt>
                <c:pt idx="524">
                  <c:v>4.7300000000000099E-2</c:v>
                </c:pt>
                <c:pt idx="525">
                  <c:v>4.7300000000000099E-2</c:v>
                </c:pt>
                <c:pt idx="526">
                  <c:v>4.8099999999999997E-2</c:v>
                </c:pt>
                <c:pt idx="527">
                  <c:v>4.8399999999999999E-2</c:v>
                </c:pt>
                <c:pt idx="528">
                  <c:v>4.8399999999999999E-2</c:v>
                </c:pt>
                <c:pt idx="529">
                  <c:v>4.8399999999999999E-2</c:v>
                </c:pt>
                <c:pt idx="530">
                  <c:v>4.8399999999999999E-2</c:v>
                </c:pt>
                <c:pt idx="531">
                  <c:v>4.87E-2</c:v>
                </c:pt>
                <c:pt idx="532">
                  <c:v>4.8899999999999999E-2</c:v>
                </c:pt>
                <c:pt idx="533">
                  <c:v>4.9500000000000099E-2</c:v>
                </c:pt>
                <c:pt idx="534">
                  <c:v>5.0099999999999999E-2</c:v>
                </c:pt>
                <c:pt idx="535">
                  <c:v>5.0099999999999999E-2</c:v>
                </c:pt>
                <c:pt idx="536">
                  <c:v>5.0099999999999999E-2</c:v>
                </c:pt>
                <c:pt idx="537">
                  <c:v>5.0300000000000102E-2</c:v>
                </c:pt>
                <c:pt idx="538">
                  <c:v>5.0300000000000102E-2</c:v>
                </c:pt>
                <c:pt idx="539">
                  <c:v>5.0599999999999999E-2</c:v>
                </c:pt>
                <c:pt idx="540">
                  <c:v>5.0900000000000098E-2</c:v>
                </c:pt>
                <c:pt idx="541">
                  <c:v>5.1200000000000002E-2</c:v>
                </c:pt>
                <c:pt idx="542">
                  <c:v>5.1200000000000002E-2</c:v>
                </c:pt>
                <c:pt idx="543">
                  <c:v>5.1200000000000002E-2</c:v>
                </c:pt>
                <c:pt idx="544">
                  <c:v>5.1200000000000002E-2</c:v>
                </c:pt>
                <c:pt idx="545">
                  <c:v>5.1200000000000002E-2</c:v>
                </c:pt>
                <c:pt idx="546">
                  <c:v>5.1200000000000002E-2</c:v>
                </c:pt>
                <c:pt idx="547">
                  <c:v>5.1200000000000002E-2</c:v>
                </c:pt>
                <c:pt idx="548">
                  <c:v>5.1499999999999997E-2</c:v>
                </c:pt>
                <c:pt idx="549">
                  <c:v>5.1499999999999997E-2</c:v>
                </c:pt>
                <c:pt idx="550">
                  <c:v>5.1499999999999997E-2</c:v>
                </c:pt>
                <c:pt idx="551">
                  <c:v>5.1499999999999997E-2</c:v>
                </c:pt>
                <c:pt idx="552">
                  <c:v>5.1499999999999997E-2</c:v>
                </c:pt>
                <c:pt idx="553">
                  <c:v>5.1499999999999997E-2</c:v>
                </c:pt>
                <c:pt idx="554">
                  <c:v>5.1799999999999999E-2</c:v>
                </c:pt>
                <c:pt idx="555">
                  <c:v>5.1799999999999999E-2</c:v>
                </c:pt>
                <c:pt idx="556">
                  <c:v>5.1799999999999999E-2</c:v>
                </c:pt>
                <c:pt idx="557">
                  <c:v>5.1799999999999999E-2</c:v>
                </c:pt>
                <c:pt idx="558">
                  <c:v>5.1799999999999999E-2</c:v>
                </c:pt>
                <c:pt idx="559">
                  <c:v>5.1799999999999999E-2</c:v>
                </c:pt>
                <c:pt idx="560">
                  <c:v>5.21E-2</c:v>
                </c:pt>
                <c:pt idx="561">
                  <c:v>5.21E-2</c:v>
                </c:pt>
                <c:pt idx="562">
                  <c:v>5.21E-2</c:v>
                </c:pt>
                <c:pt idx="563">
                  <c:v>5.21E-2</c:v>
                </c:pt>
                <c:pt idx="564">
                  <c:v>5.21E-2</c:v>
                </c:pt>
                <c:pt idx="565">
                  <c:v>5.2400000000000099E-2</c:v>
                </c:pt>
                <c:pt idx="566">
                  <c:v>5.2400000000000099E-2</c:v>
                </c:pt>
                <c:pt idx="567">
                  <c:v>5.2700000000000101E-2</c:v>
                </c:pt>
                <c:pt idx="568">
                  <c:v>5.2700000000000101E-2</c:v>
                </c:pt>
                <c:pt idx="569">
                  <c:v>5.2700000000000101E-2</c:v>
                </c:pt>
                <c:pt idx="570">
                  <c:v>5.2700000000000101E-2</c:v>
                </c:pt>
                <c:pt idx="571">
                  <c:v>5.2700000000000101E-2</c:v>
                </c:pt>
                <c:pt idx="572">
                  <c:v>5.2999999999999999E-2</c:v>
                </c:pt>
                <c:pt idx="573">
                  <c:v>5.33E-2</c:v>
                </c:pt>
                <c:pt idx="574">
                  <c:v>5.33E-2</c:v>
                </c:pt>
                <c:pt idx="575">
                  <c:v>5.3600000000000002E-2</c:v>
                </c:pt>
                <c:pt idx="576">
                  <c:v>5.3600000000000002E-2</c:v>
                </c:pt>
                <c:pt idx="577">
                  <c:v>5.3600000000000002E-2</c:v>
                </c:pt>
                <c:pt idx="578">
                  <c:v>5.3600000000000002E-2</c:v>
                </c:pt>
                <c:pt idx="579">
                  <c:v>5.3600000000000002E-2</c:v>
                </c:pt>
                <c:pt idx="580">
                  <c:v>5.3600000000000002E-2</c:v>
                </c:pt>
                <c:pt idx="581">
                  <c:v>5.3600000000000002E-2</c:v>
                </c:pt>
                <c:pt idx="582">
                  <c:v>5.3600000000000002E-2</c:v>
                </c:pt>
                <c:pt idx="583">
                  <c:v>5.3600000000000002E-2</c:v>
                </c:pt>
                <c:pt idx="584">
                  <c:v>5.4000000000000097E-2</c:v>
                </c:pt>
                <c:pt idx="585">
                  <c:v>5.4000000000000097E-2</c:v>
                </c:pt>
                <c:pt idx="586">
                  <c:v>5.4000000000000097E-2</c:v>
                </c:pt>
                <c:pt idx="587">
                  <c:v>5.4000000000000097E-2</c:v>
                </c:pt>
                <c:pt idx="588">
                  <c:v>5.4000000000000097E-2</c:v>
                </c:pt>
                <c:pt idx="589">
                  <c:v>5.4000000000000097E-2</c:v>
                </c:pt>
                <c:pt idx="590">
                  <c:v>5.4000000000000097E-2</c:v>
                </c:pt>
                <c:pt idx="591">
                  <c:v>5.4000000000000097E-2</c:v>
                </c:pt>
                <c:pt idx="592">
                  <c:v>5.4000000000000097E-2</c:v>
                </c:pt>
                <c:pt idx="593">
                  <c:v>5.4000000000000097E-2</c:v>
                </c:pt>
                <c:pt idx="594">
                  <c:v>5.4300000000000098E-2</c:v>
                </c:pt>
                <c:pt idx="595">
                  <c:v>5.4900000000000101E-2</c:v>
                </c:pt>
                <c:pt idx="596">
                  <c:v>5.4900000000000101E-2</c:v>
                </c:pt>
                <c:pt idx="597">
                  <c:v>5.4900000000000101E-2</c:v>
                </c:pt>
                <c:pt idx="598">
                  <c:v>5.4900000000000101E-2</c:v>
                </c:pt>
                <c:pt idx="599">
                  <c:v>5.4900000000000101E-2</c:v>
                </c:pt>
                <c:pt idx="600">
                  <c:v>5.4900000000000101E-2</c:v>
                </c:pt>
                <c:pt idx="601">
                  <c:v>5.4900000000000101E-2</c:v>
                </c:pt>
                <c:pt idx="602">
                  <c:v>5.4900000000000101E-2</c:v>
                </c:pt>
                <c:pt idx="603">
                  <c:v>5.4900000000000101E-2</c:v>
                </c:pt>
                <c:pt idx="604">
                  <c:v>5.4900000000000101E-2</c:v>
                </c:pt>
                <c:pt idx="605">
                  <c:v>5.5300000000000099E-2</c:v>
                </c:pt>
                <c:pt idx="606">
                  <c:v>5.5300000000000099E-2</c:v>
                </c:pt>
                <c:pt idx="607">
                  <c:v>5.5300000000000099E-2</c:v>
                </c:pt>
                <c:pt idx="608">
                  <c:v>5.5300000000000099E-2</c:v>
                </c:pt>
                <c:pt idx="609">
                  <c:v>5.5300000000000099E-2</c:v>
                </c:pt>
                <c:pt idx="610">
                  <c:v>5.5300000000000099E-2</c:v>
                </c:pt>
                <c:pt idx="611">
                  <c:v>5.5300000000000099E-2</c:v>
                </c:pt>
                <c:pt idx="612">
                  <c:v>5.5599999999999997E-2</c:v>
                </c:pt>
                <c:pt idx="613">
                  <c:v>5.5599999999999997E-2</c:v>
                </c:pt>
                <c:pt idx="614">
                  <c:v>5.6000000000000001E-2</c:v>
                </c:pt>
                <c:pt idx="615">
                  <c:v>5.6000000000000001E-2</c:v>
                </c:pt>
                <c:pt idx="616">
                  <c:v>5.63000000000001E-2</c:v>
                </c:pt>
                <c:pt idx="617">
                  <c:v>5.63000000000001E-2</c:v>
                </c:pt>
                <c:pt idx="618">
                  <c:v>5.63000000000001E-2</c:v>
                </c:pt>
                <c:pt idx="619">
                  <c:v>5.63000000000001E-2</c:v>
                </c:pt>
                <c:pt idx="620">
                  <c:v>5.63000000000001E-2</c:v>
                </c:pt>
                <c:pt idx="621">
                  <c:v>5.63000000000001E-2</c:v>
                </c:pt>
                <c:pt idx="622">
                  <c:v>5.63000000000001E-2</c:v>
                </c:pt>
                <c:pt idx="623">
                  <c:v>5.63000000000001E-2</c:v>
                </c:pt>
                <c:pt idx="624">
                  <c:v>5.63000000000001E-2</c:v>
                </c:pt>
                <c:pt idx="625">
                  <c:v>5.63000000000001E-2</c:v>
                </c:pt>
                <c:pt idx="626">
                  <c:v>5.67E-2</c:v>
                </c:pt>
                <c:pt idx="627">
                  <c:v>5.67E-2</c:v>
                </c:pt>
                <c:pt idx="628">
                  <c:v>5.67E-2</c:v>
                </c:pt>
                <c:pt idx="629">
                  <c:v>5.67E-2</c:v>
                </c:pt>
                <c:pt idx="630">
                  <c:v>5.67E-2</c:v>
                </c:pt>
                <c:pt idx="631">
                  <c:v>5.67E-2</c:v>
                </c:pt>
                <c:pt idx="632">
                  <c:v>5.67E-2</c:v>
                </c:pt>
                <c:pt idx="633">
                  <c:v>5.67E-2</c:v>
                </c:pt>
                <c:pt idx="634">
                  <c:v>5.67E-2</c:v>
                </c:pt>
                <c:pt idx="635">
                  <c:v>5.75000000000001E-2</c:v>
                </c:pt>
                <c:pt idx="636">
                  <c:v>5.75000000000001E-2</c:v>
                </c:pt>
                <c:pt idx="637">
                  <c:v>5.7800000000000101E-2</c:v>
                </c:pt>
                <c:pt idx="638">
                  <c:v>5.7800000000000101E-2</c:v>
                </c:pt>
                <c:pt idx="639">
                  <c:v>5.7800000000000101E-2</c:v>
                </c:pt>
                <c:pt idx="640">
                  <c:v>5.8200000000000002E-2</c:v>
                </c:pt>
                <c:pt idx="641">
                  <c:v>5.8599999999999999E-2</c:v>
                </c:pt>
                <c:pt idx="642">
                  <c:v>5.8599999999999999E-2</c:v>
                </c:pt>
                <c:pt idx="643">
                  <c:v>5.8599999999999999E-2</c:v>
                </c:pt>
                <c:pt idx="644">
                  <c:v>5.9000000000000101E-2</c:v>
                </c:pt>
                <c:pt idx="645">
                  <c:v>5.9000000000000101E-2</c:v>
                </c:pt>
                <c:pt idx="646">
                  <c:v>5.9000000000000101E-2</c:v>
                </c:pt>
                <c:pt idx="647">
                  <c:v>5.9000000000000101E-2</c:v>
                </c:pt>
                <c:pt idx="648">
                  <c:v>5.9000000000000101E-2</c:v>
                </c:pt>
                <c:pt idx="649">
                  <c:v>5.9000000000000101E-2</c:v>
                </c:pt>
                <c:pt idx="650">
                  <c:v>5.9000000000000101E-2</c:v>
                </c:pt>
                <c:pt idx="651">
                  <c:v>5.9000000000000101E-2</c:v>
                </c:pt>
                <c:pt idx="652">
                  <c:v>5.9400000000000099E-2</c:v>
                </c:pt>
                <c:pt idx="653">
                  <c:v>5.9800000000000103E-2</c:v>
                </c:pt>
                <c:pt idx="654">
                  <c:v>5.9800000000000103E-2</c:v>
                </c:pt>
                <c:pt idx="655">
                  <c:v>5.9800000000000103E-2</c:v>
                </c:pt>
                <c:pt idx="656">
                  <c:v>5.9800000000000103E-2</c:v>
                </c:pt>
                <c:pt idx="657">
                  <c:v>5.9800000000000103E-2</c:v>
                </c:pt>
                <c:pt idx="658">
                  <c:v>5.9800000000000103E-2</c:v>
                </c:pt>
                <c:pt idx="659">
                  <c:v>5.9800000000000103E-2</c:v>
                </c:pt>
                <c:pt idx="660">
                  <c:v>5.9800000000000103E-2</c:v>
                </c:pt>
                <c:pt idx="661">
                  <c:v>5.9800000000000103E-2</c:v>
                </c:pt>
                <c:pt idx="662">
                  <c:v>5.9800000000000103E-2</c:v>
                </c:pt>
                <c:pt idx="663">
                  <c:v>5.9800000000000103E-2</c:v>
                </c:pt>
                <c:pt idx="664">
                  <c:v>5.9800000000000103E-2</c:v>
                </c:pt>
                <c:pt idx="665">
                  <c:v>5.9800000000000103E-2</c:v>
                </c:pt>
                <c:pt idx="666">
                  <c:v>5.9800000000000103E-2</c:v>
                </c:pt>
                <c:pt idx="667">
                  <c:v>5.9800000000000103E-2</c:v>
                </c:pt>
                <c:pt idx="668">
                  <c:v>5.9800000000000103E-2</c:v>
                </c:pt>
                <c:pt idx="669">
                  <c:v>5.9800000000000103E-2</c:v>
                </c:pt>
                <c:pt idx="670">
                  <c:v>5.9800000000000103E-2</c:v>
                </c:pt>
                <c:pt idx="671">
                  <c:v>5.9800000000000103E-2</c:v>
                </c:pt>
                <c:pt idx="672">
                  <c:v>5.9800000000000103E-2</c:v>
                </c:pt>
                <c:pt idx="673">
                  <c:v>5.9800000000000103E-2</c:v>
                </c:pt>
                <c:pt idx="674">
                  <c:v>5.9800000000000103E-2</c:v>
                </c:pt>
                <c:pt idx="675">
                  <c:v>5.9800000000000103E-2</c:v>
                </c:pt>
                <c:pt idx="676">
                  <c:v>5.9800000000000103E-2</c:v>
                </c:pt>
                <c:pt idx="677">
                  <c:v>5.9800000000000103E-2</c:v>
                </c:pt>
                <c:pt idx="678">
                  <c:v>5.9800000000000103E-2</c:v>
                </c:pt>
                <c:pt idx="679">
                  <c:v>5.9800000000000103E-2</c:v>
                </c:pt>
                <c:pt idx="680">
                  <c:v>5.9800000000000103E-2</c:v>
                </c:pt>
                <c:pt idx="681">
                  <c:v>5.9800000000000103E-2</c:v>
                </c:pt>
                <c:pt idx="682">
                  <c:v>5.9800000000000103E-2</c:v>
                </c:pt>
                <c:pt idx="683">
                  <c:v>5.9800000000000103E-2</c:v>
                </c:pt>
                <c:pt idx="684">
                  <c:v>5.9800000000000103E-2</c:v>
                </c:pt>
                <c:pt idx="685">
                  <c:v>5.9800000000000103E-2</c:v>
                </c:pt>
                <c:pt idx="686">
                  <c:v>5.9800000000000103E-2</c:v>
                </c:pt>
                <c:pt idx="687">
                  <c:v>5.9800000000000103E-2</c:v>
                </c:pt>
                <c:pt idx="688">
                  <c:v>5.9800000000000103E-2</c:v>
                </c:pt>
                <c:pt idx="689">
                  <c:v>5.9800000000000103E-2</c:v>
                </c:pt>
                <c:pt idx="690">
                  <c:v>5.9800000000000103E-2</c:v>
                </c:pt>
                <c:pt idx="691">
                  <c:v>5.9800000000000103E-2</c:v>
                </c:pt>
                <c:pt idx="692">
                  <c:v>5.9800000000000103E-2</c:v>
                </c:pt>
                <c:pt idx="693">
                  <c:v>5.9800000000000103E-2</c:v>
                </c:pt>
                <c:pt idx="694">
                  <c:v>5.9800000000000103E-2</c:v>
                </c:pt>
                <c:pt idx="695">
                  <c:v>5.9800000000000103E-2</c:v>
                </c:pt>
                <c:pt idx="696">
                  <c:v>5.9800000000000103E-2</c:v>
                </c:pt>
                <c:pt idx="697">
                  <c:v>5.9800000000000103E-2</c:v>
                </c:pt>
                <c:pt idx="698">
                  <c:v>5.9800000000000103E-2</c:v>
                </c:pt>
                <c:pt idx="699">
                  <c:v>6.0199999999999997E-2</c:v>
                </c:pt>
                <c:pt idx="700">
                  <c:v>6.0199999999999997E-2</c:v>
                </c:pt>
                <c:pt idx="701">
                  <c:v>6.0199999999999997E-2</c:v>
                </c:pt>
                <c:pt idx="702">
                  <c:v>6.0199999999999997E-2</c:v>
                </c:pt>
                <c:pt idx="703">
                  <c:v>6.0199999999999997E-2</c:v>
                </c:pt>
                <c:pt idx="704">
                  <c:v>6.0199999999999997E-2</c:v>
                </c:pt>
                <c:pt idx="705">
                  <c:v>6.0199999999999997E-2</c:v>
                </c:pt>
                <c:pt idx="706">
                  <c:v>6.0800000000000097E-2</c:v>
                </c:pt>
                <c:pt idx="707">
                  <c:v>6.13E-2</c:v>
                </c:pt>
                <c:pt idx="708">
                  <c:v>6.13E-2</c:v>
                </c:pt>
                <c:pt idx="709">
                  <c:v>6.2300000000000098E-2</c:v>
                </c:pt>
                <c:pt idx="710">
                  <c:v>6.2300000000000098E-2</c:v>
                </c:pt>
                <c:pt idx="711">
                  <c:v>6.2300000000000098E-2</c:v>
                </c:pt>
                <c:pt idx="712">
                  <c:v>6.2300000000000098E-2</c:v>
                </c:pt>
                <c:pt idx="713">
                  <c:v>6.2300000000000098E-2</c:v>
                </c:pt>
                <c:pt idx="714" formatCode="0.0%">
                  <c:v>6.2300000000000098E-2</c:v>
                </c:pt>
                <c:pt idx="715">
                  <c:v>6.2900000000000095E-2</c:v>
                </c:pt>
                <c:pt idx="716">
                  <c:v>6.2900000000000095E-2</c:v>
                </c:pt>
                <c:pt idx="717">
                  <c:v>6.4000000000000098E-2</c:v>
                </c:pt>
                <c:pt idx="718">
                  <c:v>6.4000000000000098E-2</c:v>
                </c:pt>
                <c:pt idx="719">
                  <c:v>6.4000000000000098E-2</c:v>
                </c:pt>
                <c:pt idx="720">
                  <c:v>6.4000000000000098E-2</c:v>
                </c:pt>
                <c:pt idx="721" formatCode="General">
                  <c:v>6.4000000000000098E-2</c:v>
                </c:pt>
                <c:pt idx="722" formatCode="General">
                  <c:v>6.4000000000000098E-2</c:v>
                </c:pt>
                <c:pt idx="723" formatCode="General">
                  <c:v>6.4000000000000098E-2</c:v>
                </c:pt>
                <c:pt idx="724" formatCode="General">
                  <c:v>6.4000000000000098E-2</c:v>
                </c:pt>
                <c:pt idx="725" formatCode="General">
                  <c:v>6.4000000000000098E-2</c:v>
                </c:pt>
                <c:pt idx="726" formatCode="General">
                  <c:v>6.4600000000000005E-2</c:v>
                </c:pt>
                <c:pt idx="727" formatCode="General">
                  <c:v>6.4600000000000005E-2</c:v>
                </c:pt>
                <c:pt idx="728" formatCode="General">
                  <c:v>6.4600000000000005E-2</c:v>
                </c:pt>
                <c:pt idx="729" formatCode="General">
                  <c:v>6.4600000000000005E-2</c:v>
                </c:pt>
                <c:pt idx="730" formatCode="General">
                  <c:v>6.4600000000000005E-2</c:v>
                </c:pt>
              </c:numCache>
            </c:numRef>
          </c:val>
          <c:smooth val="0"/>
        </c:ser>
        <c:ser>
          <c:idx val="1"/>
          <c:order val="1"/>
          <c:spPr>
            <a:ln w="47625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Landmark_b2_after366AEIPdisc!$E$2:$E$732</c:f>
              <c:numCache>
                <c:formatCode>0.00</c:formatCode>
                <c:ptCount val="731"/>
                <c:pt idx="0">
                  <c:v>366</c:v>
                </c:pt>
                <c:pt idx="1">
                  <c:v>367</c:v>
                </c:pt>
                <c:pt idx="2">
                  <c:v>368</c:v>
                </c:pt>
                <c:pt idx="3">
                  <c:v>369</c:v>
                </c:pt>
                <c:pt idx="4">
                  <c:v>370</c:v>
                </c:pt>
                <c:pt idx="5">
                  <c:v>371</c:v>
                </c:pt>
                <c:pt idx="6">
                  <c:v>372</c:v>
                </c:pt>
                <c:pt idx="7">
                  <c:v>373</c:v>
                </c:pt>
                <c:pt idx="8">
                  <c:v>374</c:v>
                </c:pt>
                <c:pt idx="9">
                  <c:v>375</c:v>
                </c:pt>
                <c:pt idx="10">
                  <c:v>376</c:v>
                </c:pt>
                <c:pt idx="11">
                  <c:v>377</c:v>
                </c:pt>
                <c:pt idx="12">
                  <c:v>378</c:v>
                </c:pt>
                <c:pt idx="13">
                  <c:v>379</c:v>
                </c:pt>
                <c:pt idx="14">
                  <c:v>380</c:v>
                </c:pt>
                <c:pt idx="15">
                  <c:v>381</c:v>
                </c:pt>
                <c:pt idx="16">
                  <c:v>382</c:v>
                </c:pt>
                <c:pt idx="17">
                  <c:v>383</c:v>
                </c:pt>
                <c:pt idx="18">
                  <c:v>384</c:v>
                </c:pt>
                <c:pt idx="19">
                  <c:v>385</c:v>
                </c:pt>
                <c:pt idx="20">
                  <c:v>386</c:v>
                </c:pt>
                <c:pt idx="21">
                  <c:v>387</c:v>
                </c:pt>
                <c:pt idx="22">
                  <c:v>388</c:v>
                </c:pt>
                <c:pt idx="23">
                  <c:v>389</c:v>
                </c:pt>
                <c:pt idx="24">
                  <c:v>390</c:v>
                </c:pt>
                <c:pt idx="25">
                  <c:v>391</c:v>
                </c:pt>
                <c:pt idx="26">
                  <c:v>392</c:v>
                </c:pt>
                <c:pt idx="27">
                  <c:v>393</c:v>
                </c:pt>
                <c:pt idx="28">
                  <c:v>394</c:v>
                </c:pt>
                <c:pt idx="29">
                  <c:v>395</c:v>
                </c:pt>
                <c:pt idx="30">
                  <c:v>396</c:v>
                </c:pt>
                <c:pt idx="31">
                  <c:v>397</c:v>
                </c:pt>
                <c:pt idx="32">
                  <c:v>398</c:v>
                </c:pt>
                <c:pt idx="33">
                  <c:v>399</c:v>
                </c:pt>
                <c:pt idx="34">
                  <c:v>400</c:v>
                </c:pt>
                <c:pt idx="35">
                  <c:v>401</c:v>
                </c:pt>
                <c:pt idx="36">
                  <c:v>402</c:v>
                </c:pt>
                <c:pt idx="37">
                  <c:v>403</c:v>
                </c:pt>
                <c:pt idx="38">
                  <c:v>404</c:v>
                </c:pt>
                <c:pt idx="39">
                  <c:v>405</c:v>
                </c:pt>
                <c:pt idx="40">
                  <c:v>406</c:v>
                </c:pt>
                <c:pt idx="41">
                  <c:v>407</c:v>
                </c:pt>
                <c:pt idx="42">
                  <c:v>408</c:v>
                </c:pt>
                <c:pt idx="43">
                  <c:v>409</c:v>
                </c:pt>
                <c:pt idx="44">
                  <c:v>410</c:v>
                </c:pt>
                <c:pt idx="45">
                  <c:v>411</c:v>
                </c:pt>
                <c:pt idx="46">
                  <c:v>412</c:v>
                </c:pt>
                <c:pt idx="47">
                  <c:v>413</c:v>
                </c:pt>
                <c:pt idx="48">
                  <c:v>414</c:v>
                </c:pt>
                <c:pt idx="49">
                  <c:v>415</c:v>
                </c:pt>
                <c:pt idx="50">
                  <c:v>416</c:v>
                </c:pt>
                <c:pt idx="51">
                  <c:v>417</c:v>
                </c:pt>
                <c:pt idx="52">
                  <c:v>418</c:v>
                </c:pt>
                <c:pt idx="53">
                  <c:v>419</c:v>
                </c:pt>
                <c:pt idx="54">
                  <c:v>420</c:v>
                </c:pt>
                <c:pt idx="55">
                  <c:v>421</c:v>
                </c:pt>
                <c:pt idx="56">
                  <c:v>422</c:v>
                </c:pt>
                <c:pt idx="57">
                  <c:v>423</c:v>
                </c:pt>
                <c:pt idx="58">
                  <c:v>424</c:v>
                </c:pt>
                <c:pt idx="59">
                  <c:v>425</c:v>
                </c:pt>
                <c:pt idx="60">
                  <c:v>426</c:v>
                </c:pt>
                <c:pt idx="61">
                  <c:v>427</c:v>
                </c:pt>
                <c:pt idx="62">
                  <c:v>428</c:v>
                </c:pt>
                <c:pt idx="63">
                  <c:v>429</c:v>
                </c:pt>
                <c:pt idx="64">
                  <c:v>430</c:v>
                </c:pt>
                <c:pt idx="65">
                  <c:v>431</c:v>
                </c:pt>
                <c:pt idx="66">
                  <c:v>432</c:v>
                </c:pt>
                <c:pt idx="67">
                  <c:v>433</c:v>
                </c:pt>
                <c:pt idx="68">
                  <c:v>434</c:v>
                </c:pt>
                <c:pt idx="69">
                  <c:v>435</c:v>
                </c:pt>
                <c:pt idx="70">
                  <c:v>436</c:v>
                </c:pt>
                <c:pt idx="71">
                  <c:v>437</c:v>
                </c:pt>
                <c:pt idx="72">
                  <c:v>438</c:v>
                </c:pt>
                <c:pt idx="73">
                  <c:v>439</c:v>
                </c:pt>
                <c:pt idx="74">
                  <c:v>440</c:v>
                </c:pt>
                <c:pt idx="75">
                  <c:v>441</c:v>
                </c:pt>
                <c:pt idx="76">
                  <c:v>442</c:v>
                </c:pt>
                <c:pt idx="77">
                  <c:v>443</c:v>
                </c:pt>
                <c:pt idx="78">
                  <c:v>444</c:v>
                </c:pt>
                <c:pt idx="79">
                  <c:v>445</c:v>
                </c:pt>
                <c:pt idx="80">
                  <c:v>446</c:v>
                </c:pt>
                <c:pt idx="81">
                  <c:v>447</c:v>
                </c:pt>
                <c:pt idx="82">
                  <c:v>448</c:v>
                </c:pt>
                <c:pt idx="83">
                  <c:v>449</c:v>
                </c:pt>
                <c:pt idx="84">
                  <c:v>450</c:v>
                </c:pt>
                <c:pt idx="85">
                  <c:v>451</c:v>
                </c:pt>
                <c:pt idx="86">
                  <c:v>452</c:v>
                </c:pt>
                <c:pt idx="87">
                  <c:v>453</c:v>
                </c:pt>
                <c:pt idx="88">
                  <c:v>454</c:v>
                </c:pt>
                <c:pt idx="89">
                  <c:v>455</c:v>
                </c:pt>
                <c:pt idx="90">
                  <c:v>456</c:v>
                </c:pt>
                <c:pt idx="91">
                  <c:v>457</c:v>
                </c:pt>
                <c:pt idx="92">
                  <c:v>458</c:v>
                </c:pt>
                <c:pt idx="93">
                  <c:v>459</c:v>
                </c:pt>
                <c:pt idx="94">
                  <c:v>460</c:v>
                </c:pt>
                <c:pt idx="95">
                  <c:v>461</c:v>
                </c:pt>
                <c:pt idx="96">
                  <c:v>462</c:v>
                </c:pt>
                <c:pt idx="97">
                  <c:v>463</c:v>
                </c:pt>
                <c:pt idx="98">
                  <c:v>464</c:v>
                </c:pt>
                <c:pt idx="99">
                  <c:v>465</c:v>
                </c:pt>
                <c:pt idx="100">
                  <c:v>466</c:v>
                </c:pt>
                <c:pt idx="101">
                  <c:v>467</c:v>
                </c:pt>
                <c:pt idx="102">
                  <c:v>468</c:v>
                </c:pt>
                <c:pt idx="103">
                  <c:v>469</c:v>
                </c:pt>
                <c:pt idx="104">
                  <c:v>470</c:v>
                </c:pt>
                <c:pt idx="105">
                  <c:v>471</c:v>
                </c:pt>
                <c:pt idx="106">
                  <c:v>472</c:v>
                </c:pt>
                <c:pt idx="107">
                  <c:v>473</c:v>
                </c:pt>
                <c:pt idx="108">
                  <c:v>474</c:v>
                </c:pt>
                <c:pt idx="109">
                  <c:v>475</c:v>
                </c:pt>
                <c:pt idx="110">
                  <c:v>476</c:v>
                </c:pt>
                <c:pt idx="111">
                  <c:v>477</c:v>
                </c:pt>
                <c:pt idx="112">
                  <c:v>478</c:v>
                </c:pt>
                <c:pt idx="113">
                  <c:v>479</c:v>
                </c:pt>
                <c:pt idx="114">
                  <c:v>480</c:v>
                </c:pt>
                <c:pt idx="115">
                  <c:v>481</c:v>
                </c:pt>
                <c:pt idx="116">
                  <c:v>482</c:v>
                </c:pt>
                <c:pt idx="117">
                  <c:v>483</c:v>
                </c:pt>
                <c:pt idx="118">
                  <c:v>484</c:v>
                </c:pt>
                <c:pt idx="119">
                  <c:v>485</c:v>
                </c:pt>
                <c:pt idx="120">
                  <c:v>486</c:v>
                </c:pt>
                <c:pt idx="121">
                  <c:v>487</c:v>
                </c:pt>
                <c:pt idx="122">
                  <c:v>488</c:v>
                </c:pt>
                <c:pt idx="123">
                  <c:v>489</c:v>
                </c:pt>
                <c:pt idx="124">
                  <c:v>490</c:v>
                </c:pt>
                <c:pt idx="125">
                  <c:v>491</c:v>
                </c:pt>
                <c:pt idx="126">
                  <c:v>492</c:v>
                </c:pt>
                <c:pt idx="127">
                  <c:v>493</c:v>
                </c:pt>
                <c:pt idx="128">
                  <c:v>494</c:v>
                </c:pt>
                <c:pt idx="129">
                  <c:v>495</c:v>
                </c:pt>
                <c:pt idx="130">
                  <c:v>496</c:v>
                </c:pt>
                <c:pt idx="131">
                  <c:v>497</c:v>
                </c:pt>
                <c:pt idx="132">
                  <c:v>498</c:v>
                </c:pt>
                <c:pt idx="133">
                  <c:v>499</c:v>
                </c:pt>
                <c:pt idx="134">
                  <c:v>500</c:v>
                </c:pt>
                <c:pt idx="135">
                  <c:v>501</c:v>
                </c:pt>
                <c:pt idx="136">
                  <c:v>502</c:v>
                </c:pt>
                <c:pt idx="137">
                  <c:v>503</c:v>
                </c:pt>
                <c:pt idx="138">
                  <c:v>504</c:v>
                </c:pt>
                <c:pt idx="139">
                  <c:v>505</c:v>
                </c:pt>
                <c:pt idx="140">
                  <c:v>506</c:v>
                </c:pt>
                <c:pt idx="141">
                  <c:v>507</c:v>
                </c:pt>
                <c:pt idx="142">
                  <c:v>508</c:v>
                </c:pt>
                <c:pt idx="143">
                  <c:v>509</c:v>
                </c:pt>
                <c:pt idx="144">
                  <c:v>510</c:v>
                </c:pt>
                <c:pt idx="145">
                  <c:v>511</c:v>
                </c:pt>
                <c:pt idx="146">
                  <c:v>512</c:v>
                </c:pt>
                <c:pt idx="147">
                  <c:v>513</c:v>
                </c:pt>
                <c:pt idx="148">
                  <c:v>514</c:v>
                </c:pt>
                <c:pt idx="149">
                  <c:v>515</c:v>
                </c:pt>
                <c:pt idx="150">
                  <c:v>516</c:v>
                </c:pt>
                <c:pt idx="151">
                  <c:v>517</c:v>
                </c:pt>
                <c:pt idx="152">
                  <c:v>518</c:v>
                </c:pt>
                <c:pt idx="153">
                  <c:v>519</c:v>
                </c:pt>
                <c:pt idx="154">
                  <c:v>520</c:v>
                </c:pt>
                <c:pt idx="155">
                  <c:v>521</c:v>
                </c:pt>
                <c:pt idx="156">
                  <c:v>522</c:v>
                </c:pt>
                <c:pt idx="157">
                  <c:v>523</c:v>
                </c:pt>
                <c:pt idx="158">
                  <c:v>524</c:v>
                </c:pt>
                <c:pt idx="159">
                  <c:v>525</c:v>
                </c:pt>
                <c:pt idx="160">
                  <c:v>526</c:v>
                </c:pt>
                <c:pt idx="161">
                  <c:v>527</c:v>
                </c:pt>
                <c:pt idx="162">
                  <c:v>528</c:v>
                </c:pt>
                <c:pt idx="163">
                  <c:v>529</c:v>
                </c:pt>
                <c:pt idx="164">
                  <c:v>530</c:v>
                </c:pt>
                <c:pt idx="165">
                  <c:v>531</c:v>
                </c:pt>
                <c:pt idx="166">
                  <c:v>532</c:v>
                </c:pt>
                <c:pt idx="167">
                  <c:v>533</c:v>
                </c:pt>
                <c:pt idx="168">
                  <c:v>534</c:v>
                </c:pt>
                <c:pt idx="169">
                  <c:v>535</c:v>
                </c:pt>
                <c:pt idx="170">
                  <c:v>536</c:v>
                </c:pt>
                <c:pt idx="171">
                  <c:v>537</c:v>
                </c:pt>
                <c:pt idx="172">
                  <c:v>538</c:v>
                </c:pt>
                <c:pt idx="173">
                  <c:v>539</c:v>
                </c:pt>
                <c:pt idx="174">
                  <c:v>540</c:v>
                </c:pt>
                <c:pt idx="175">
                  <c:v>541</c:v>
                </c:pt>
                <c:pt idx="176">
                  <c:v>542</c:v>
                </c:pt>
                <c:pt idx="177">
                  <c:v>543</c:v>
                </c:pt>
                <c:pt idx="178">
                  <c:v>544</c:v>
                </c:pt>
                <c:pt idx="179">
                  <c:v>545</c:v>
                </c:pt>
                <c:pt idx="180">
                  <c:v>546</c:v>
                </c:pt>
                <c:pt idx="181">
                  <c:v>547</c:v>
                </c:pt>
                <c:pt idx="182">
                  <c:v>548</c:v>
                </c:pt>
                <c:pt idx="183">
                  <c:v>549</c:v>
                </c:pt>
                <c:pt idx="184">
                  <c:v>550</c:v>
                </c:pt>
                <c:pt idx="185">
                  <c:v>551</c:v>
                </c:pt>
                <c:pt idx="186">
                  <c:v>552</c:v>
                </c:pt>
                <c:pt idx="187">
                  <c:v>553</c:v>
                </c:pt>
                <c:pt idx="188">
                  <c:v>554</c:v>
                </c:pt>
                <c:pt idx="189">
                  <c:v>555</c:v>
                </c:pt>
                <c:pt idx="190">
                  <c:v>556</c:v>
                </c:pt>
                <c:pt idx="191">
                  <c:v>557</c:v>
                </c:pt>
                <c:pt idx="192">
                  <c:v>558</c:v>
                </c:pt>
                <c:pt idx="193">
                  <c:v>559</c:v>
                </c:pt>
                <c:pt idx="194">
                  <c:v>560</c:v>
                </c:pt>
                <c:pt idx="195">
                  <c:v>561</c:v>
                </c:pt>
                <c:pt idx="196">
                  <c:v>562</c:v>
                </c:pt>
                <c:pt idx="197">
                  <c:v>563</c:v>
                </c:pt>
                <c:pt idx="198">
                  <c:v>564</c:v>
                </c:pt>
                <c:pt idx="199">
                  <c:v>565</c:v>
                </c:pt>
                <c:pt idx="200">
                  <c:v>566</c:v>
                </c:pt>
                <c:pt idx="201">
                  <c:v>567</c:v>
                </c:pt>
                <c:pt idx="202">
                  <c:v>568</c:v>
                </c:pt>
                <c:pt idx="203">
                  <c:v>569</c:v>
                </c:pt>
                <c:pt idx="204">
                  <c:v>570</c:v>
                </c:pt>
                <c:pt idx="205">
                  <c:v>571</c:v>
                </c:pt>
                <c:pt idx="206">
                  <c:v>572</c:v>
                </c:pt>
                <c:pt idx="207">
                  <c:v>573</c:v>
                </c:pt>
                <c:pt idx="208">
                  <c:v>574</c:v>
                </c:pt>
                <c:pt idx="209">
                  <c:v>575</c:v>
                </c:pt>
                <c:pt idx="210">
                  <c:v>576</c:v>
                </c:pt>
                <c:pt idx="211">
                  <c:v>577</c:v>
                </c:pt>
                <c:pt idx="212">
                  <c:v>578</c:v>
                </c:pt>
                <c:pt idx="213">
                  <c:v>579</c:v>
                </c:pt>
                <c:pt idx="214">
                  <c:v>580</c:v>
                </c:pt>
                <c:pt idx="215">
                  <c:v>581</c:v>
                </c:pt>
                <c:pt idx="216">
                  <c:v>582</c:v>
                </c:pt>
                <c:pt idx="217">
                  <c:v>583</c:v>
                </c:pt>
                <c:pt idx="218">
                  <c:v>584</c:v>
                </c:pt>
                <c:pt idx="219">
                  <c:v>585</c:v>
                </c:pt>
                <c:pt idx="220">
                  <c:v>586</c:v>
                </c:pt>
                <c:pt idx="221">
                  <c:v>587</c:v>
                </c:pt>
                <c:pt idx="222">
                  <c:v>588</c:v>
                </c:pt>
                <c:pt idx="223">
                  <c:v>589</c:v>
                </c:pt>
                <c:pt idx="224">
                  <c:v>590</c:v>
                </c:pt>
                <c:pt idx="225">
                  <c:v>591</c:v>
                </c:pt>
                <c:pt idx="226">
                  <c:v>592</c:v>
                </c:pt>
                <c:pt idx="227">
                  <c:v>593</c:v>
                </c:pt>
                <c:pt idx="228">
                  <c:v>594</c:v>
                </c:pt>
                <c:pt idx="229">
                  <c:v>595</c:v>
                </c:pt>
                <c:pt idx="230">
                  <c:v>596</c:v>
                </c:pt>
                <c:pt idx="231">
                  <c:v>597</c:v>
                </c:pt>
                <c:pt idx="232">
                  <c:v>598</c:v>
                </c:pt>
                <c:pt idx="233">
                  <c:v>599</c:v>
                </c:pt>
                <c:pt idx="234">
                  <c:v>600</c:v>
                </c:pt>
                <c:pt idx="235">
                  <c:v>601</c:v>
                </c:pt>
                <c:pt idx="236">
                  <c:v>602</c:v>
                </c:pt>
                <c:pt idx="237">
                  <c:v>603</c:v>
                </c:pt>
                <c:pt idx="238">
                  <c:v>604</c:v>
                </c:pt>
                <c:pt idx="239">
                  <c:v>605</c:v>
                </c:pt>
                <c:pt idx="240">
                  <c:v>606</c:v>
                </c:pt>
                <c:pt idx="241">
                  <c:v>607</c:v>
                </c:pt>
                <c:pt idx="242">
                  <c:v>608</c:v>
                </c:pt>
                <c:pt idx="243">
                  <c:v>609</c:v>
                </c:pt>
                <c:pt idx="244">
                  <c:v>610</c:v>
                </c:pt>
                <c:pt idx="245">
                  <c:v>611</c:v>
                </c:pt>
                <c:pt idx="246">
                  <c:v>612</c:v>
                </c:pt>
                <c:pt idx="247">
                  <c:v>613</c:v>
                </c:pt>
                <c:pt idx="248">
                  <c:v>614</c:v>
                </c:pt>
                <c:pt idx="249">
                  <c:v>615</c:v>
                </c:pt>
                <c:pt idx="250">
                  <c:v>616</c:v>
                </c:pt>
                <c:pt idx="251">
                  <c:v>617</c:v>
                </c:pt>
                <c:pt idx="252">
                  <c:v>618</c:v>
                </c:pt>
                <c:pt idx="253">
                  <c:v>619</c:v>
                </c:pt>
                <c:pt idx="254">
                  <c:v>620</c:v>
                </c:pt>
                <c:pt idx="255">
                  <c:v>621</c:v>
                </c:pt>
                <c:pt idx="256">
                  <c:v>622</c:v>
                </c:pt>
                <c:pt idx="257">
                  <c:v>623</c:v>
                </c:pt>
                <c:pt idx="258">
                  <c:v>624</c:v>
                </c:pt>
                <c:pt idx="259">
                  <c:v>625</c:v>
                </c:pt>
                <c:pt idx="260">
                  <c:v>626</c:v>
                </c:pt>
                <c:pt idx="261">
                  <c:v>627</c:v>
                </c:pt>
                <c:pt idx="262">
                  <c:v>628</c:v>
                </c:pt>
                <c:pt idx="263">
                  <c:v>629</c:v>
                </c:pt>
                <c:pt idx="264">
                  <c:v>630</c:v>
                </c:pt>
                <c:pt idx="265">
                  <c:v>631</c:v>
                </c:pt>
                <c:pt idx="266">
                  <c:v>632</c:v>
                </c:pt>
                <c:pt idx="267">
                  <c:v>633</c:v>
                </c:pt>
                <c:pt idx="268">
                  <c:v>634</c:v>
                </c:pt>
                <c:pt idx="269">
                  <c:v>635</c:v>
                </c:pt>
                <c:pt idx="270">
                  <c:v>636</c:v>
                </c:pt>
                <c:pt idx="271">
                  <c:v>637</c:v>
                </c:pt>
                <c:pt idx="272">
                  <c:v>638</c:v>
                </c:pt>
                <c:pt idx="273">
                  <c:v>639</c:v>
                </c:pt>
                <c:pt idx="274">
                  <c:v>640</c:v>
                </c:pt>
                <c:pt idx="275">
                  <c:v>641</c:v>
                </c:pt>
                <c:pt idx="276">
                  <c:v>642</c:v>
                </c:pt>
                <c:pt idx="277">
                  <c:v>643</c:v>
                </c:pt>
                <c:pt idx="278">
                  <c:v>644</c:v>
                </c:pt>
                <c:pt idx="279">
                  <c:v>645</c:v>
                </c:pt>
                <c:pt idx="280">
                  <c:v>646</c:v>
                </c:pt>
                <c:pt idx="281">
                  <c:v>647</c:v>
                </c:pt>
                <c:pt idx="282">
                  <c:v>648</c:v>
                </c:pt>
                <c:pt idx="283">
                  <c:v>649</c:v>
                </c:pt>
                <c:pt idx="284">
                  <c:v>650</c:v>
                </c:pt>
                <c:pt idx="285">
                  <c:v>651</c:v>
                </c:pt>
                <c:pt idx="286">
                  <c:v>652</c:v>
                </c:pt>
                <c:pt idx="287">
                  <c:v>653</c:v>
                </c:pt>
                <c:pt idx="288">
                  <c:v>654</c:v>
                </c:pt>
                <c:pt idx="289">
                  <c:v>655</c:v>
                </c:pt>
                <c:pt idx="290">
                  <c:v>656</c:v>
                </c:pt>
                <c:pt idx="291">
                  <c:v>657</c:v>
                </c:pt>
                <c:pt idx="292">
                  <c:v>658</c:v>
                </c:pt>
                <c:pt idx="293">
                  <c:v>659</c:v>
                </c:pt>
                <c:pt idx="294">
                  <c:v>660</c:v>
                </c:pt>
                <c:pt idx="295">
                  <c:v>661</c:v>
                </c:pt>
                <c:pt idx="296">
                  <c:v>662</c:v>
                </c:pt>
                <c:pt idx="297">
                  <c:v>663</c:v>
                </c:pt>
                <c:pt idx="298">
                  <c:v>664</c:v>
                </c:pt>
                <c:pt idx="299">
                  <c:v>665</c:v>
                </c:pt>
                <c:pt idx="300">
                  <c:v>666</c:v>
                </c:pt>
                <c:pt idx="301">
                  <c:v>667</c:v>
                </c:pt>
                <c:pt idx="302">
                  <c:v>668</c:v>
                </c:pt>
                <c:pt idx="303">
                  <c:v>669</c:v>
                </c:pt>
                <c:pt idx="304">
                  <c:v>670</c:v>
                </c:pt>
                <c:pt idx="305">
                  <c:v>671</c:v>
                </c:pt>
                <c:pt idx="306">
                  <c:v>672</c:v>
                </c:pt>
                <c:pt idx="307">
                  <c:v>673</c:v>
                </c:pt>
                <c:pt idx="308">
                  <c:v>674</c:v>
                </c:pt>
                <c:pt idx="309">
                  <c:v>675</c:v>
                </c:pt>
                <c:pt idx="310">
                  <c:v>676</c:v>
                </c:pt>
                <c:pt idx="311">
                  <c:v>677</c:v>
                </c:pt>
                <c:pt idx="312">
                  <c:v>678</c:v>
                </c:pt>
                <c:pt idx="313">
                  <c:v>679</c:v>
                </c:pt>
                <c:pt idx="314">
                  <c:v>680</c:v>
                </c:pt>
                <c:pt idx="315">
                  <c:v>681</c:v>
                </c:pt>
                <c:pt idx="316">
                  <c:v>682</c:v>
                </c:pt>
                <c:pt idx="317">
                  <c:v>683</c:v>
                </c:pt>
                <c:pt idx="318">
                  <c:v>684</c:v>
                </c:pt>
                <c:pt idx="319">
                  <c:v>685</c:v>
                </c:pt>
                <c:pt idx="320">
                  <c:v>686</c:v>
                </c:pt>
                <c:pt idx="321">
                  <c:v>687</c:v>
                </c:pt>
                <c:pt idx="322">
                  <c:v>688</c:v>
                </c:pt>
                <c:pt idx="323">
                  <c:v>689</c:v>
                </c:pt>
                <c:pt idx="324">
                  <c:v>690</c:v>
                </c:pt>
                <c:pt idx="325">
                  <c:v>691</c:v>
                </c:pt>
                <c:pt idx="326">
                  <c:v>692</c:v>
                </c:pt>
                <c:pt idx="327">
                  <c:v>693</c:v>
                </c:pt>
                <c:pt idx="328">
                  <c:v>694</c:v>
                </c:pt>
                <c:pt idx="329">
                  <c:v>695</c:v>
                </c:pt>
                <c:pt idx="330">
                  <c:v>696</c:v>
                </c:pt>
                <c:pt idx="331">
                  <c:v>697</c:v>
                </c:pt>
                <c:pt idx="332">
                  <c:v>698</c:v>
                </c:pt>
                <c:pt idx="333">
                  <c:v>699</c:v>
                </c:pt>
                <c:pt idx="334">
                  <c:v>700</c:v>
                </c:pt>
                <c:pt idx="335">
                  <c:v>701</c:v>
                </c:pt>
                <c:pt idx="336">
                  <c:v>702</c:v>
                </c:pt>
                <c:pt idx="337">
                  <c:v>703</c:v>
                </c:pt>
                <c:pt idx="338">
                  <c:v>704</c:v>
                </c:pt>
                <c:pt idx="339">
                  <c:v>705</c:v>
                </c:pt>
                <c:pt idx="340">
                  <c:v>706</c:v>
                </c:pt>
                <c:pt idx="341">
                  <c:v>707</c:v>
                </c:pt>
                <c:pt idx="342">
                  <c:v>708</c:v>
                </c:pt>
                <c:pt idx="343">
                  <c:v>709</c:v>
                </c:pt>
                <c:pt idx="344">
                  <c:v>710</c:v>
                </c:pt>
                <c:pt idx="345">
                  <c:v>711</c:v>
                </c:pt>
                <c:pt idx="346">
                  <c:v>712</c:v>
                </c:pt>
                <c:pt idx="347">
                  <c:v>713</c:v>
                </c:pt>
                <c:pt idx="348">
                  <c:v>714</c:v>
                </c:pt>
                <c:pt idx="349">
                  <c:v>715</c:v>
                </c:pt>
                <c:pt idx="350">
                  <c:v>716</c:v>
                </c:pt>
                <c:pt idx="351">
                  <c:v>717</c:v>
                </c:pt>
                <c:pt idx="352">
                  <c:v>718</c:v>
                </c:pt>
                <c:pt idx="353">
                  <c:v>719</c:v>
                </c:pt>
                <c:pt idx="354">
                  <c:v>720</c:v>
                </c:pt>
                <c:pt idx="355">
                  <c:v>721</c:v>
                </c:pt>
                <c:pt idx="356">
                  <c:v>722</c:v>
                </c:pt>
                <c:pt idx="357">
                  <c:v>723</c:v>
                </c:pt>
                <c:pt idx="358">
                  <c:v>724</c:v>
                </c:pt>
                <c:pt idx="359">
                  <c:v>725</c:v>
                </c:pt>
                <c:pt idx="360">
                  <c:v>726</c:v>
                </c:pt>
                <c:pt idx="361">
                  <c:v>727</c:v>
                </c:pt>
                <c:pt idx="362">
                  <c:v>728</c:v>
                </c:pt>
                <c:pt idx="363">
                  <c:v>729</c:v>
                </c:pt>
                <c:pt idx="364">
                  <c:v>730</c:v>
                </c:pt>
                <c:pt idx="365">
                  <c:v>731</c:v>
                </c:pt>
                <c:pt idx="366">
                  <c:v>732</c:v>
                </c:pt>
                <c:pt idx="367">
                  <c:v>733</c:v>
                </c:pt>
                <c:pt idx="368">
                  <c:v>734</c:v>
                </c:pt>
                <c:pt idx="369">
                  <c:v>735</c:v>
                </c:pt>
                <c:pt idx="370">
                  <c:v>736</c:v>
                </c:pt>
                <c:pt idx="371">
                  <c:v>737</c:v>
                </c:pt>
                <c:pt idx="372">
                  <c:v>738</c:v>
                </c:pt>
                <c:pt idx="373">
                  <c:v>739</c:v>
                </c:pt>
                <c:pt idx="374">
                  <c:v>740</c:v>
                </c:pt>
                <c:pt idx="375">
                  <c:v>741</c:v>
                </c:pt>
                <c:pt idx="376">
                  <c:v>742</c:v>
                </c:pt>
                <c:pt idx="377">
                  <c:v>743</c:v>
                </c:pt>
                <c:pt idx="378">
                  <c:v>744</c:v>
                </c:pt>
                <c:pt idx="379">
                  <c:v>745</c:v>
                </c:pt>
                <c:pt idx="380">
                  <c:v>746</c:v>
                </c:pt>
                <c:pt idx="381">
                  <c:v>747</c:v>
                </c:pt>
                <c:pt idx="382">
                  <c:v>748</c:v>
                </c:pt>
                <c:pt idx="383">
                  <c:v>749</c:v>
                </c:pt>
                <c:pt idx="384">
                  <c:v>750</c:v>
                </c:pt>
                <c:pt idx="385">
                  <c:v>751</c:v>
                </c:pt>
                <c:pt idx="386">
                  <c:v>752</c:v>
                </c:pt>
                <c:pt idx="387">
                  <c:v>753</c:v>
                </c:pt>
                <c:pt idx="388">
                  <c:v>754</c:v>
                </c:pt>
                <c:pt idx="389">
                  <c:v>755</c:v>
                </c:pt>
                <c:pt idx="390">
                  <c:v>756</c:v>
                </c:pt>
                <c:pt idx="391">
                  <c:v>757</c:v>
                </c:pt>
                <c:pt idx="392">
                  <c:v>758</c:v>
                </c:pt>
                <c:pt idx="393">
                  <c:v>759</c:v>
                </c:pt>
                <c:pt idx="394">
                  <c:v>760</c:v>
                </c:pt>
                <c:pt idx="395">
                  <c:v>761</c:v>
                </c:pt>
                <c:pt idx="396">
                  <c:v>762</c:v>
                </c:pt>
                <c:pt idx="397">
                  <c:v>763</c:v>
                </c:pt>
                <c:pt idx="398">
                  <c:v>764</c:v>
                </c:pt>
                <c:pt idx="399">
                  <c:v>765</c:v>
                </c:pt>
                <c:pt idx="400">
                  <c:v>766</c:v>
                </c:pt>
                <c:pt idx="401">
                  <c:v>767</c:v>
                </c:pt>
                <c:pt idx="402">
                  <c:v>768</c:v>
                </c:pt>
                <c:pt idx="403">
                  <c:v>769</c:v>
                </c:pt>
                <c:pt idx="404">
                  <c:v>770</c:v>
                </c:pt>
                <c:pt idx="405">
                  <c:v>771</c:v>
                </c:pt>
                <c:pt idx="406">
                  <c:v>772</c:v>
                </c:pt>
                <c:pt idx="407">
                  <c:v>773</c:v>
                </c:pt>
                <c:pt idx="408">
                  <c:v>774</c:v>
                </c:pt>
                <c:pt idx="409">
                  <c:v>775</c:v>
                </c:pt>
                <c:pt idx="410">
                  <c:v>776</c:v>
                </c:pt>
                <c:pt idx="411">
                  <c:v>777</c:v>
                </c:pt>
                <c:pt idx="412">
                  <c:v>778</c:v>
                </c:pt>
                <c:pt idx="413">
                  <c:v>779</c:v>
                </c:pt>
                <c:pt idx="414">
                  <c:v>780</c:v>
                </c:pt>
                <c:pt idx="415">
                  <c:v>781</c:v>
                </c:pt>
                <c:pt idx="416">
                  <c:v>782</c:v>
                </c:pt>
                <c:pt idx="417">
                  <c:v>783</c:v>
                </c:pt>
                <c:pt idx="418">
                  <c:v>784</c:v>
                </c:pt>
                <c:pt idx="419">
                  <c:v>785</c:v>
                </c:pt>
                <c:pt idx="420">
                  <c:v>786</c:v>
                </c:pt>
                <c:pt idx="421">
                  <c:v>787</c:v>
                </c:pt>
                <c:pt idx="422">
                  <c:v>788</c:v>
                </c:pt>
                <c:pt idx="423">
                  <c:v>789</c:v>
                </c:pt>
                <c:pt idx="424">
                  <c:v>790</c:v>
                </c:pt>
                <c:pt idx="425">
                  <c:v>791</c:v>
                </c:pt>
                <c:pt idx="426">
                  <c:v>792</c:v>
                </c:pt>
                <c:pt idx="427">
                  <c:v>793</c:v>
                </c:pt>
                <c:pt idx="428">
                  <c:v>794</c:v>
                </c:pt>
                <c:pt idx="429">
                  <c:v>795</c:v>
                </c:pt>
                <c:pt idx="430">
                  <c:v>796</c:v>
                </c:pt>
                <c:pt idx="431">
                  <c:v>797</c:v>
                </c:pt>
                <c:pt idx="432">
                  <c:v>798</c:v>
                </c:pt>
                <c:pt idx="433">
                  <c:v>799</c:v>
                </c:pt>
                <c:pt idx="434">
                  <c:v>800</c:v>
                </c:pt>
                <c:pt idx="435">
                  <c:v>801</c:v>
                </c:pt>
                <c:pt idx="436">
                  <c:v>802</c:v>
                </c:pt>
                <c:pt idx="437">
                  <c:v>803</c:v>
                </c:pt>
                <c:pt idx="438">
                  <c:v>804</c:v>
                </c:pt>
                <c:pt idx="439">
                  <c:v>805</c:v>
                </c:pt>
                <c:pt idx="440">
                  <c:v>806</c:v>
                </c:pt>
                <c:pt idx="441">
                  <c:v>807</c:v>
                </c:pt>
                <c:pt idx="442">
                  <c:v>808</c:v>
                </c:pt>
                <c:pt idx="443">
                  <c:v>809</c:v>
                </c:pt>
                <c:pt idx="444">
                  <c:v>810</c:v>
                </c:pt>
                <c:pt idx="445">
                  <c:v>811</c:v>
                </c:pt>
                <c:pt idx="446">
                  <c:v>812</c:v>
                </c:pt>
                <c:pt idx="447">
                  <c:v>813</c:v>
                </c:pt>
                <c:pt idx="448">
                  <c:v>814</c:v>
                </c:pt>
                <c:pt idx="449">
                  <c:v>815</c:v>
                </c:pt>
                <c:pt idx="450">
                  <c:v>816</c:v>
                </c:pt>
                <c:pt idx="451">
                  <c:v>817</c:v>
                </c:pt>
                <c:pt idx="452">
                  <c:v>818</c:v>
                </c:pt>
                <c:pt idx="453">
                  <c:v>819</c:v>
                </c:pt>
                <c:pt idx="454">
                  <c:v>820</c:v>
                </c:pt>
                <c:pt idx="455">
                  <c:v>821</c:v>
                </c:pt>
                <c:pt idx="456">
                  <c:v>822</c:v>
                </c:pt>
                <c:pt idx="457">
                  <c:v>823</c:v>
                </c:pt>
                <c:pt idx="458">
                  <c:v>824</c:v>
                </c:pt>
                <c:pt idx="459">
                  <c:v>825</c:v>
                </c:pt>
                <c:pt idx="460">
                  <c:v>826</c:v>
                </c:pt>
                <c:pt idx="461">
                  <c:v>827</c:v>
                </c:pt>
                <c:pt idx="462">
                  <c:v>828</c:v>
                </c:pt>
                <c:pt idx="463">
                  <c:v>829</c:v>
                </c:pt>
                <c:pt idx="464">
                  <c:v>830</c:v>
                </c:pt>
                <c:pt idx="465">
                  <c:v>831</c:v>
                </c:pt>
                <c:pt idx="466">
                  <c:v>832</c:v>
                </c:pt>
                <c:pt idx="467">
                  <c:v>833</c:v>
                </c:pt>
                <c:pt idx="468">
                  <c:v>834</c:v>
                </c:pt>
                <c:pt idx="469">
                  <c:v>835</c:v>
                </c:pt>
                <c:pt idx="470">
                  <c:v>836</c:v>
                </c:pt>
                <c:pt idx="471">
                  <c:v>837</c:v>
                </c:pt>
                <c:pt idx="472">
                  <c:v>838</c:v>
                </c:pt>
                <c:pt idx="473">
                  <c:v>839</c:v>
                </c:pt>
                <c:pt idx="474">
                  <c:v>840</c:v>
                </c:pt>
                <c:pt idx="475">
                  <c:v>841</c:v>
                </c:pt>
                <c:pt idx="476">
                  <c:v>842</c:v>
                </c:pt>
                <c:pt idx="477">
                  <c:v>843</c:v>
                </c:pt>
                <c:pt idx="478">
                  <c:v>844</c:v>
                </c:pt>
                <c:pt idx="479">
                  <c:v>845</c:v>
                </c:pt>
                <c:pt idx="480">
                  <c:v>846</c:v>
                </c:pt>
                <c:pt idx="481">
                  <c:v>847</c:v>
                </c:pt>
                <c:pt idx="482">
                  <c:v>848</c:v>
                </c:pt>
                <c:pt idx="483">
                  <c:v>849</c:v>
                </c:pt>
                <c:pt idx="484">
                  <c:v>850</c:v>
                </c:pt>
                <c:pt idx="485">
                  <c:v>851</c:v>
                </c:pt>
                <c:pt idx="486">
                  <c:v>852</c:v>
                </c:pt>
                <c:pt idx="487">
                  <c:v>853</c:v>
                </c:pt>
                <c:pt idx="488">
                  <c:v>854</c:v>
                </c:pt>
                <c:pt idx="489">
                  <c:v>855</c:v>
                </c:pt>
                <c:pt idx="490">
                  <c:v>856</c:v>
                </c:pt>
                <c:pt idx="491">
                  <c:v>857</c:v>
                </c:pt>
                <c:pt idx="492">
                  <c:v>858</c:v>
                </c:pt>
                <c:pt idx="493">
                  <c:v>859</c:v>
                </c:pt>
                <c:pt idx="494">
                  <c:v>860</c:v>
                </c:pt>
                <c:pt idx="495">
                  <c:v>861</c:v>
                </c:pt>
                <c:pt idx="496">
                  <c:v>862</c:v>
                </c:pt>
                <c:pt idx="497">
                  <c:v>863</c:v>
                </c:pt>
                <c:pt idx="498">
                  <c:v>864</c:v>
                </c:pt>
                <c:pt idx="499">
                  <c:v>865</c:v>
                </c:pt>
                <c:pt idx="500">
                  <c:v>866</c:v>
                </c:pt>
                <c:pt idx="501">
                  <c:v>867</c:v>
                </c:pt>
                <c:pt idx="502">
                  <c:v>868</c:v>
                </c:pt>
                <c:pt idx="503">
                  <c:v>869</c:v>
                </c:pt>
                <c:pt idx="504">
                  <c:v>870</c:v>
                </c:pt>
                <c:pt idx="505">
                  <c:v>871</c:v>
                </c:pt>
                <c:pt idx="506">
                  <c:v>872</c:v>
                </c:pt>
                <c:pt idx="507">
                  <c:v>873</c:v>
                </c:pt>
                <c:pt idx="508">
                  <c:v>874</c:v>
                </c:pt>
                <c:pt idx="509">
                  <c:v>875</c:v>
                </c:pt>
                <c:pt idx="510">
                  <c:v>876</c:v>
                </c:pt>
                <c:pt idx="511">
                  <c:v>877</c:v>
                </c:pt>
                <c:pt idx="512">
                  <c:v>878</c:v>
                </c:pt>
                <c:pt idx="513">
                  <c:v>879</c:v>
                </c:pt>
                <c:pt idx="514">
                  <c:v>880</c:v>
                </c:pt>
                <c:pt idx="515">
                  <c:v>881</c:v>
                </c:pt>
                <c:pt idx="516">
                  <c:v>882</c:v>
                </c:pt>
                <c:pt idx="517">
                  <c:v>883</c:v>
                </c:pt>
                <c:pt idx="518">
                  <c:v>884</c:v>
                </c:pt>
                <c:pt idx="519">
                  <c:v>885</c:v>
                </c:pt>
                <c:pt idx="520">
                  <c:v>886</c:v>
                </c:pt>
                <c:pt idx="521">
                  <c:v>887</c:v>
                </c:pt>
                <c:pt idx="522">
                  <c:v>888</c:v>
                </c:pt>
                <c:pt idx="523">
                  <c:v>889</c:v>
                </c:pt>
                <c:pt idx="524">
                  <c:v>890</c:v>
                </c:pt>
                <c:pt idx="525">
                  <c:v>891</c:v>
                </c:pt>
                <c:pt idx="526">
                  <c:v>892</c:v>
                </c:pt>
                <c:pt idx="527">
                  <c:v>893</c:v>
                </c:pt>
                <c:pt idx="528">
                  <c:v>894</c:v>
                </c:pt>
                <c:pt idx="529">
                  <c:v>895</c:v>
                </c:pt>
                <c:pt idx="530">
                  <c:v>896</c:v>
                </c:pt>
                <c:pt idx="531">
                  <c:v>897</c:v>
                </c:pt>
                <c:pt idx="532">
                  <c:v>898</c:v>
                </c:pt>
                <c:pt idx="533">
                  <c:v>899</c:v>
                </c:pt>
                <c:pt idx="534">
                  <c:v>900</c:v>
                </c:pt>
                <c:pt idx="535">
                  <c:v>901</c:v>
                </c:pt>
                <c:pt idx="536">
                  <c:v>902</c:v>
                </c:pt>
                <c:pt idx="537">
                  <c:v>903</c:v>
                </c:pt>
                <c:pt idx="538">
                  <c:v>904</c:v>
                </c:pt>
                <c:pt idx="539">
                  <c:v>905</c:v>
                </c:pt>
                <c:pt idx="540">
                  <c:v>906</c:v>
                </c:pt>
                <c:pt idx="541">
                  <c:v>907</c:v>
                </c:pt>
                <c:pt idx="542">
                  <c:v>908</c:v>
                </c:pt>
                <c:pt idx="543">
                  <c:v>909</c:v>
                </c:pt>
                <c:pt idx="544">
                  <c:v>910</c:v>
                </c:pt>
                <c:pt idx="545">
                  <c:v>911</c:v>
                </c:pt>
                <c:pt idx="546">
                  <c:v>912</c:v>
                </c:pt>
                <c:pt idx="547">
                  <c:v>913</c:v>
                </c:pt>
                <c:pt idx="548">
                  <c:v>914</c:v>
                </c:pt>
                <c:pt idx="549">
                  <c:v>915</c:v>
                </c:pt>
                <c:pt idx="550">
                  <c:v>916</c:v>
                </c:pt>
                <c:pt idx="551">
                  <c:v>917</c:v>
                </c:pt>
                <c:pt idx="552">
                  <c:v>918</c:v>
                </c:pt>
                <c:pt idx="553">
                  <c:v>919</c:v>
                </c:pt>
                <c:pt idx="554">
                  <c:v>920</c:v>
                </c:pt>
                <c:pt idx="555">
                  <c:v>921</c:v>
                </c:pt>
                <c:pt idx="556">
                  <c:v>922</c:v>
                </c:pt>
                <c:pt idx="557">
                  <c:v>923</c:v>
                </c:pt>
                <c:pt idx="558">
                  <c:v>924</c:v>
                </c:pt>
                <c:pt idx="559">
                  <c:v>925</c:v>
                </c:pt>
                <c:pt idx="560">
                  <c:v>926</c:v>
                </c:pt>
                <c:pt idx="561">
                  <c:v>927</c:v>
                </c:pt>
                <c:pt idx="562">
                  <c:v>928</c:v>
                </c:pt>
                <c:pt idx="563">
                  <c:v>929</c:v>
                </c:pt>
                <c:pt idx="564">
                  <c:v>930</c:v>
                </c:pt>
                <c:pt idx="565">
                  <c:v>931</c:v>
                </c:pt>
                <c:pt idx="566">
                  <c:v>932</c:v>
                </c:pt>
                <c:pt idx="567">
                  <c:v>933</c:v>
                </c:pt>
                <c:pt idx="568">
                  <c:v>934</c:v>
                </c:pt>
                <c:pt idx="569">
                  <c:v>935</c:v>
                </c:pt>
                <c:pt idx="570">
                  <c:v>936</c:v>
                </c:pt>
                <c:pt idx="571">
                  <c:v>937</c:v>
                </c:pt>
                <c:pt idx="572">
                  <c:v>938</c:v>
                </c:pt>
                <c:pt idx="573">
                  <c:v>939</c:v>
                </c:pt>
                <c:pt idx="574">
                  <c:v>940</c:v>
                </c:pt>
                <c:pt idx="575">
                  <c:v>941</c:v>
                </c:pt>
                <c:pt idx="576">
                  <c:v>942</c:v>
                </c:pt>
                <c:pt idx="577">
                  <c:v>943</c:v>
                </c:pt>
                <c:pt idx="578">
                  <c:v>944</c:v>
                </c:pt>
                <c:pt idx="579">
                  <c:v>945</c:v>
                </c:pt>
                <c:pt idx="580">
                  <c:v>946</c:v>
                </c:pt>
                <c:pt idx="581">
                  <c:v>947</c:v>
                </c:pt>
                <c:pt idx="582">
                  <c:v>948</c:v>
                </c:pt>
                <c:pt idx="583">
                  <c:v>949</c:v>
                </c:pt>
                <c:pt idx="584">
                  <c:v>950</c:v>
                </c:pt>
                <c:pt idx="585">
                  <c:v>951</c:v>
                </c:pt>
                <c:pt idx="586">
                  <c:v>952</c:v>
                </c:pt>
                <c:pt idx="587">
                  <c:v>953</c:v>
                </c:pt>
                <c:pt idx="588">
                  <c:v>954</c:v>
                </c:pt>
                <c:pt idx="589">
                  <c:v>955</c:v>
                </c:pt>
                <c:pt idx="590">
                  <c:v>956</c:v>
                </c:pt>
                <c:pt idx="591">
                  <c:v>957</c:v>
                </c:pt>
                <c:pt idx="592">
                  <c:v>958</c:v>
                </c:pt>
                <c:pt idx="593">
                  <c:v>959</c:v>
                </c:pt>
                <c:pt idx="594">
                  <c:v>960</c:v>
                </c:pt>
                <c:pt idx="595">
                  <c:v>961</c:v>
                </c:pt>
                <c:pt idx="596">
                  <c:v>962</c:v>
                </c:pt>
                <c:pt idx="597">
                  <c:v>963</c:v>
                </c:pt>
                <c:pt idx="598">
                  <c:v>964</c:v>
                </c:pt>
                <c:pt idx="599">
                  <c:v>965</c:v>
                </c:pt>
                <c:pt idx="600">
                  <c:v>966</c:v>
                </c:pt>
                <c:pt idx="601">
                  <c:v>967</c:v>
                </c:pt>
                <c:pt idx="602">
                  <c:v>968</c:v>
                </c:pt>
                <c:pt idx="603">
                  <c:v>969</c:v>
                </c:pt>
                <c:pt idx="604">
                  <c:v>970</c:v>
                </c:pt>
                <c:pt idx="605">
                  <c:v>971</c:v>
                </c:pt>
                <c:pt idx="606">
                  <c:v>972</c:v>
                </c:pt>
                <c:pt idx="607">
                  <c:v>973</c:v>
                </c:pt>
                <c:pt idx="608">
                  <c:v>974</c:v>
                </c:pt>
                <c:pt idx="609">
                  <c:v>975</c:v>
                </c:pt>
                <c:pt idx="610">
                  <c:v>976</c:v>
                </c:pt>
                <c:pt idx="611">
                  <c:v>977</c:v>
                </c:pt>
                <c:pt idx="612">
                  <c:v>978</c:v>
                </c:pt>
                <c:pt idx="613">
                  <c:v>979</c:v>
                </c:pt>
                <c:pt idx="614">
                  <c:v>980</c:v>
                </c:pt>
                <c:pt idx="615">
                  <c:v>981</c:v>
                </c:pt>
                <c:pt idx="616">
                  <c:v>982</c:v>
                </c:pt>
                <c:pt idx="617">
                  <c:v>983</c:v>
                </c:pt>
                <c:pt idx="618">
                  <c:v>984</c:v>
                </c:pt>
                <c:pt idx="619">
                  <c:v>985</c:v>
                </c:pt>
                <c:pt idx="620">
                  <c:v>986</c:v>
                </c:pt>
                <c:pt idx="621">
                  <c:v>987</c:v>
                </c:pt>
                <c:pt idx="622">
                  <c:v>988</c:v>
                </c:pt>
                <c:pt idx="623">
                  <c:v>989</c:v>
                </c:pt>
                <c:pt idx="624">
                  <c:v>990</c:v>
                </c:pt>
                <c:pt idx="625">
                  <c:v>991</c:v>
                </c:pt>
                <c:pt idx="626">
                  <c:v>992</c:v>
                </c:pt>
                <c:pt idx="627">
                  <c:v>993</c:v>
                </c:pt>
                <c:pt idx="628">
                  <c:v>994</c:v>
                </c:pt>
                <c:pt idx="629">
                  <c:v>995</c:v>
                </c:pt>
                <c:pt idx="630">
                  <c:v>996</c:v>
                </c:pt>
                <c:pt idx="631">
                  <c:v>997</c:v>
                </c:pt>
                <c:pt idx="632">
                  <c:v>998</c:v>
                </c:pt>
                <c:pt idx="633">
                  <c:v>999</c:v>
                </c:pt>
                <c:pt idx="634">
                  <c:v>1000</c:v>
                </c:pt>
                <c:pt idx="635">
                  <c:v>1001</c:v>
                </c:pt>
                <c:pt idx="636">
                  <c:v>1002</c:v>
                </c:pt>
                <c:pt idx="637">
                  <c:v>1003</c:v>
                </c:pt>
                <c:pt idx="638">
                  <c:v>1004</c:v>
                </c:pt>
                <c:pt idx="639">
                  <c:v>1005</c:v>
                </c:pt>
                <c:pt idx="640">
                  <c:v>1006</c:v>
                </c:pt>
                <c:pt idx="641">
                  <c:v>1007</c:v>
                </c:pt>
                <c:pt idx="642">
                  <c:v>1008</c:v>
                </c:pt>
                <c:pt idx="643">
                  <c:v>1009</c:v>
                </c:pt>
                <c:pt idx="644">
                  <c:v>1010</c:v>
                </c:pt>
                <c:pt idx="645">
                  <c:v>1011</c:v>
                </c:pt>
                <c:pt idx="646">
                  <c:v>1012</c:v>
                </c:pt>
                <c:pt idx="647">
                  <c:v>1013</c:v>
                </c:pt>
                <c:pt idx="648">
                  <c:v>1014</c:v>
                </c:pt>
                <c:pt idx="649">
                  <c:v>1015</c:v>
                </c:pt>
                <c:pt idx="650">
                  <c:v>1016</c:v>
                </c:pt>
                <c:pt idx="651">
                  <c:v>1017</c:v>
                </c:pt>
                <c:pt idx="652">
                  <c:v>1018</c:v>
                </c:pt>
                <c:pt idx="653">
                  <c:v>1019</c:v>
                </c:pt>
                <c:pt idx="654">
                  <c:v>1020</c:v>
                </c:pt>
                <c:pt idx="655">
                  <c:v>1021</c:v>
                </c:pt>
                <c:pt idx="656">
                  <c:v>1022</c:v>
                </c:pt>
                <c:pt idx="657">
                  <c:v>1023</c:v>
                </c:pt>
                <c:pt idx="658">
                  <c:v>1024</c:v>
                </c:pt>
                <c:pt idx="659">
                  <c:v>1025</c:v>
                </c:pt>
                <c:pt idx="660">
                  <c:v>1026</c:v>
                </c:pt>
                <c:pt idx="661">
                  <c:v>1027</c:v>
                </c:pt>
                <c:pt idx="662">
                  <c:v>1028</c:v>
                </c:pt>
                <c:pt idx="663">
                  <c:v>1029</c:v>
                </c:pt>
                <c:pt idx="664">
                  <c:v>1030</c:v>
                </c:pt>
                <c:pt idx="665">
                  <c:v>1031</c:v>
                </c:pt>
                <c:pt idx="666">
                  <c:v>1032</c:v>
                </c:pt>
                <c:pt idx="667">
                  <c:v>1033</c:v>
                </c:pt>
                <c:pt idx="668">
                  <c:v>1034</c:v>
                </c:pt>
                <c:pt idx="669">
                  <c:v>1035</c:v>
                </c:pt>
                <c:pt idx="670">
                  <c:v>1036</c:v>
                </c:pt>
                <c:pt idx="671">
                  <c:v>1037</c:v>
                </c:pt>
                <c:pt idx="672">
                  <c:v>1038</c:v>
                </c:pt>
                <c:pt idx="673">
                  <c:v>1039</c:v>
                </c:pt>
                <c:pt idx="674">
                  <c:v>1040</c:v>
                </c:pt>
                <c:pt idx="675">
                  <c:v>1041</c:v>
                </c:pt>
                <c:pt idx="676">
                  <c:v>1042</c:v>
                </c:pt>
                <c:pt idx="677">
                  <c:v>1043</c:v>
                </c:pt>
                <c:pt idx="678">
                  <c:v>1044</c:v>
                </c:pt>
                <c:pt idx="679">
                  <c:v>1045</c:v>
                </c:pt>
                <c:pt idx="680">
                  <c:v>1046</c:v>
                </c:pt>
                <c:pt idx="681">
                  <c:v>1047</c:v>
                </c:pt>
                <c:pt idx="682">
                  <c:v>1048</c:v>
                </c:pt>
                <c:pt idx="683">
                  <c:v>1049</c:v>
                </c:pt>
                <c:pt idx="684">
                  <c:v>1050</c:v>
                </c:pt>
                <c:pt idx="685">
                  <c:v>1051</c:v>
                </c:pt>
                <c:pt idx="686">
                  <c:v>1052</c:v>
                </c:pt>
                <c:pt idx="687">
                  <c:v>1053</c:v>
                </c:pt>
                <c:pt idx="688">
                  <c:v>1054</c:v>
                </c:pt>
                <c:pt idx="689">
                  <c:v>1055</c:v>
                </c:pt>
                <c:pt idx="690">
                  <c:v>1056</c:v>
                </c:pt>
                <c:pt idx="691">
                  <c:v>1057</c:v>
                </c:pt>
                <c:pt idx="692">
                  <c:v>1058</c:v>
                </c:pt>
                <c:pt idx="693">
                  <c:v>1059</c:v>
                </c:pt>
                <c:pt idx="694">
                  <c:v>1060</c:v>
                </c:pt>
                <c:pt idx="695">
                  <c:v>1061</c:v>
                </c:pt>
                <c:pt idx="696">
                  <c:v>1062</c:v>
                </c:pt>
                <c:pt idx="697">
                  <c:v>1063</c:v>
                </c:pt>
                <c:pt idx="698">
                  <c:v>1064</c:v>
                </c:pt>
                <c:pt idx="699">
                  <c:v>1065</c:v>
                </c:pt>
                <c:pt idx="700">
                  <c:v>1066</c:v>
                </c:pt>
                <c:pt idx="701">
                  <c:v>1067</c:v>
                </c:pt>
                <c:pt idx="702">
                  <c:v>1068</c:v>
                </c:pt>
                <c:pt idx="703">
                  <c:v>1069</c:v>
                </c:pt>
                <c:pt idx="704">
                  <c:v>1070</c:v>
                </c:pt>
                <c:pt idx="705">
                  <c:v>1071</c:v>
                </c:pt>
                <c:pt idx="706">
                  <c:v>1072</c:v>
                </c:pt>
                <c:pt idx="707">
                  <c:v>1073</c:v>
                </c:pt>
                <c:pt idx="708">
                  <c:v>1074</c:v>
                </c:pt>
                <c:pt idx="709">
                  <c:v>1075</c:v>
                </c:pt>
                <c:pt idx="710">
                  <c:v>1076</c:v>
                </c:pt>
                <c:pt idx="711">
                  <c:v>1077</c:v>
                </c:pt>
                <c:pt idx="712">
                  <c:v>1078</c:v>
                </c:pt>
                <c:pt idx="713">
                  <c:v>1079</c:v>
                </c:pt>
                <c:pt idx="714">
                  <c:v>1080</c:v>
                </c:pt>
                <c:pt idx="715">
                  <c:v>1081</c:v>
                </c:pt>
                <c:pt idx="716">
                  <c:v>1082</c:v>
                </c:pt>
                <c:pt idx="717">
                  <c:v>1083</c:v>
                </c:pt>
                <c:pt idx="718">
                  <c:v>1084</c:v>
                </c:pt>
                <c:pt idx="719">
                  <c:v>1085</c:v>
                </c:pt>
                <c:pt idx="720">
                  <c:v>1086</c:v>
                </c:pt>
                <c:pt idx="721">
                  <c:v>1087</c:v>
                </c:pt>
                <c:pt idx="722">
                  <c:v>1088</c:v>
                </c:pt>
                <c:pt idx="723">
                  <c:v>1089</c:v>
                </c:pt>
                <c:pt idx="724">
                  <c:v>1090</c:v>
                </c:pt>
                <c:pt idx="725">
                  <c:v>1091</c:v>
                </c:pt>
                <c:pt idx="726">
                  <c:v>1092</c:v>
                </c:pt>
                <c:pt idx="727">
                  <c:v>1093</c:v>
                </c:pt>
                <c:pt idx="728">
                  <c:v>1094</c:v>
                </c:pt>
                <c:pt idx="729">
                  <c:v>1095</c:v>
                </c:pt>
                <c:pt idx="730">
                  <c:v>1096</c:v>
                </c:pt>
              </c:numCache>
            </c:numRef>
          </c:cat>
          <c:val>
            <c:numRef>
              <c:f>Landmark_b2_after366AEIPdisc!$C$2:$C$732</c:f>
              <c:numCache>
                <c:formatCode>0%</c:formatCode>
                <c:ptCount val="731"/>
                <c:pt idx="0">
                  <c:v>0</c:v>
                </c:pt>
                <c:pt idx="1">
                  <c:v>0</c:v>
                </c:pt>
                <c:pt idx="2">
                  <c:v>2.0000000000000001E-4</c:v>
                </c:pt>
                <c:pt idx="3">
                  <c:v>6.0000000000000201E-4</c:v>
                </c:pt>
                <c:pt idx="4">
                  <c:v>8.0000000000000199E-4</c:v>
                </c:pt>
                <c:pt idx="5">
                  <c:v>8.0000000000000199E-4</c:v>
                </c:pt>
                <c:pt idx="6">
                  <c:v>1.6000000000000001E-3</c:v>
                </c:pt>
                <c:pt idx="7">
                  <c:v>1.9E-3</c:v>
                </c:pt>
                <c:pt idx="8">
                  <c:v>1.9E-3</c:v>
                </c:pt>
                <c:pt idx="9">
                  <c:v>1.9E-3</c:v>
                </c:pt>
                <c:pt idx="10">
                  <c:v>1.9E-3</c:v>
                </c:pt>
                <c:pt idx="11">
                  <c:v>2.5000000000000001E-3</c:v>
                </c:pt>
                <c:pt idx="12">
                  <c:v>2.7000000000000101E-3</c:v>
                </c:pt>
                <c:pt idx="13">
                  <c:v>2.8999999999999998E-3</c:v>
                </c:pt>
                <c:pt idx="14">
                  <c:v>3.50000000000001E-3</c:v>
                </c:pt>
                <c:pt idx="15">
                  <c:v>3.50000000000001E-3</c:v>
                </c:pt>
                <c:pt idx="16">
                  <c:v>3.9000000000000098E-3</c:v>
                </c:pt>
                <c:pt idx="17">
                  <c:v>3.9000000000000098E-3</c:v>
                </c:pt>
                <c:pt idx="18">
                  <c:v>4.7000000000000097E-3</c:v>
                </c:pt>
                <c:pt idx="19">
                  <c:v>4.9000000000000103E-3</c:v>
                </c:pt>
                <c:pt idx="20">
                  <c:v>4.9000000000000103E-3</c:v>
                </c:pt>
                <c:pt idx="21">
                  <c:v>4.9000000000000103E-3</c:v>
                </c:pt>
                <c:pt idx="22">
                  <c:v>5.1000000000000004E-3</c:v>
                </c:pt>
                <c:pt idx="23">
                  <c:v>5.1000000000000004E-3</c:v>
                </c:pt>
                <c:pt idx="24">
                  <c:v>5.1000000000000004E-3</c:v>
                </c:pt>
                <c:pt idx="25">
                  <c:v>5.3000000000000104E-3</c:v>
                </c:pt>
                <c:pt idx="26">
                  <c:v>5.7000000000000097E-3</c:v>
                </c:pt>
                <c:pt idx="27">
                  <c:v>5.7000000000000097E-3</c:v>
                </c:pt>
                <c:pt idx="28">
                  <c:v>5.9000000000000103E-3</c:v>
                </c:pt>
                <c:pt idx="29">
                  <c:v>5.9000000000000103E-3</c:v>
                </c:pt>
                <c:pt idx="30">
                  <c:v>5.9000000000000103E-3</c:v>
                </c:pt>
                <c:pt idx="31">
                  <c:v>6.0000000000000097E-3</c:v>
                </c:pt>
                <c:pt idx="32">
                  <c:v>6.0000000000000097E-3</c:v>
                </c:pt>
                <c:pt idx="33">
                  <c:v>6.0000000000000097E-3</c:v>
                </c:pt>
                <c:pt idx="34">
                  <c:v>6.0000000000000097E-3</c:v>
                </c:pt>
                <c:pt idx="35">
                  <c:v>6.4000000000000098E-3</c:v>
                </c:pt>
                <c:pt idx="36">
                  <c:v>6.6000000000000104E-3</c:v>
                </c:pt>
                <c:pt idx="37">
                  <c:v>6.6000000000000104E-3</c:v>
                </c:pt>
                <c:pt idx="38">
                  <c:v>6.80000000000001E-3</c:v>
                </c:pt>
                <c:pt idx="39">
                  <c:v>6.80000000000001E-3</c:v>
                </c:pt>
                <c:pt idx="40">
                  <c:v>6.80000000000001E-3</c:v>
                </c:pt>
                <c:pt idx="41">
                  <c:v>7.0000000000000097E-3</c:v>
                </c:pt>
                <c:pt idx="42">
                  <c:v>7.2000000000000102E-3</c:v>
                </c:pt>
                <c:pt idx="43">
                  <c:v>7.2000000000000102E-3</c:v>
                </c:pt>
                <c:pt idx="44">
                  <c:v>7.4000000000000298E-3</c:v>
                </c:pt>
                <c:pt idx="45">
                  <c:v>7.4000000000000298E-3</c:v>
                </c:pt>
                <c:pt idx="46">
                  <c:v>7.4000000000000298E-3</c:v>
                </c:pt>
                <c:pt idx="47">
                  <c:v>7.6000000000000104E-3</c:v>
                </c:pt>
                <c:pt idx="48">
                  <c:v>7.6000000000000104E-3</c:v>
                </c:pt>
                <c:pt idx="49">
                  <c:v>7.8000000000000101E-3</c:v>
                </c:pt>
                <c:pt idx="50">
                  <c:v>8.0000000000000192E-3</c:v>
                </c:pt>
                <c:pt idx="51">
                  <c:v>8.0000000000000192E-3</c:v>
                </c:pt>
                <c:pt idx="52">
                  <c:v>8.0000000000000192E-3</c:v>
                </c:pt>
                <c:pt idx="53">
                  <c:v>8.0000000000000192E-3</c:v>
                </c:pt>
                <c:pt idx="54">
                  <c:v>8.0000000000000192E-3</c:v>
                </c:pt>
                <c:pt idx="55">
                  <c:v>8.2000000000000007E-3</c:v>
                </c:pt>
                <c:pt idx="56">
                  <c:v>8.2000000000000007E-3</c:v>
                </c:pt>
                <c:pt idx="57">
                  <c:v>8.4000000000000099E-3</c:v>
                </c:pt>
                <c:pt idx="58">
                  <c:v>8.4000000000000099E-3</c:v>
                </c:pt>
                <c:pt idx="59">
                  <c:v>8.6000000000000208E-3</c:v>
                </c:pt>
                <c:pt idx="60">
                  <c:v>8.80000000000003E-3</c:v>
                </c:pt>
                <c:pt idx="61">
                  <c:v>9.0000000000000097E-3</c:v>
                </c:pt>
                <c:pt idx="62">
                  <c:v>9.0000000000000097E-3</c:v>
                </c:pt>
                <c:pt idx="63">
                  <c:v>9.1999999999999998E-3</c:v>
                </c:pt>
                <c:pt idx="64">
                  <c:v>9.4000000000000108E-3</c:v>
                </c:pt>
                <c:pt idx="65">
                  <c:v>9.6000000000000096E-3</c:v>
                </c:pt>
                <c:pt idx="66">
                  <c:v>9.6000000000000096E-3</c:v>
                </c:pt>
                <c:pt idx="67">
                  <c:v>9.6000000000000096E-3</c:v>
                </c:pt>
                <c:pt idx="68">
                  <c:v>9.8000000000000292E-3</c:v>
                </c:pt>
                <c:pt idx="69">
                  <c:v>9.8000000000000292E-3</c:v>
                </c:pt>
                <c:pt idx="70">
                  <c:v>9.8000000000000292E-3</c:v>
                </c:pt>
                <c:pt idx="71">
                  <c:v>9.8000000000000292E-3</c:v>
                </c:pt>
                <c:pt idx="72">
                  <c:v>9.8000000000000292E-3</c:v>
                </c:pt>
                <c:pt idx="73">
                  <c:v>9.8000000000000292E-3</c:v>
                </c:pt>
                <c:pt idx="74">
                  <c:v>0.01</c:v>
                </c:pt>
                <c:pt idx="75">
                  <c:v>0.01</c:v>
                </c:pt>
                <c:pt idx="76">
                  <c:v>1.0200000000000001E-2</c:v>
                </c:pt>
                <c:pt idx="77">
                  <c:v>1.04E-2</c:v>
                </c:pt>
                <c:pt idx="78">
                  <c:v>1.06E-2</c:v>
                </c:pt>
                <c:pt idx="79">
                  <c:v>1.0999999999999999E-2</c:v>
                </c:pt>
                <c:pt idx="80">
                  <c:v>1.0999999999999999E-2</c:v>
                </c:pt>
                <c:pt idx="81">
                  <c:v>1.0999999999999999E-2</c:v>
                </c:pt>
                <c:pt idx="82">
                  <c:v>1.12E-2</c:v>
                </c:pt>
                <c:pt idx="83">
                  <c:v>1.14E-2</c:v>
                </c:pt>
                <c:pt idx="84">
                  <c:v>1.1599999999999999E-2</c:v>
                </c:pt>
                <c:pt idx="85">
                  <c:v>1.1599999999999999E-2</c:v>
                </c:pt>
                <c:pt idx="86">
                  <c:v>1.1599999999999999E-2</c:v>
                </c:pt>
                <c:pt idx="87">
                  <c:v>1.1599999999999999E-2</c:v>
                </c:pt>
                <c:pt idx="88">
                  <c:v>1.1599999999999999E-2</c:v>
                </c:pt>
                <c:pt idx="89">
                  <c:v>1.18E-2</c:v>
                </c:pt>
                <c:pt idx="90">
                  <c:v>1.18E-2</c:v>
                </c:pt>
                <c:pt idx="91">
                  <c:v>1.18E-2</c:v>
                </c:pt>
                <c:pt idx="92">
                  <c:v>1.18E-2</c:v>
                </c:pt>
                <c:pt idx="93">
                  <c:v>1.2E-2</c:v>
                </c:pt>
                <c:pt idx="94">
                  <c:v>1.2E-2</c:v>
                </c:pt>
                <c:pt idx="95">
                  <c:v>1.2E-2</c:v>
                </c:pt>
                <c:pt idx="96">
                  <c:v>1.2E-2</c:v>
                </c:pt>
                <c:pt idx="97">
                  <c:v>1.2E-2</c:v>
                </c:pt>
                <c:pt idx="98">
                  <c:v>1.2E-2</c:v>
                </c:pt>
                <c:pt idx="99">
                  <c:v>1.26E-2</c:v>
                </c:pt>
                <c:pt idx="100">
                  <c:v>1.26E-2</c:v>
                </c:pt>
                <c:pt idx="101">
                  <c:v>1.2999999999999999E-2</c:v>
                </c:pt>
                <c:pt idx="102">
                  <c:v>1.2999999999999999E-2</c:v>
                </c:pt>
                <c:pt idx="103">
                  <c:v>1.2999999999999999E-2</c:v>
                </c:pt>
                <c:pt idx="104">
                  <c:v>1.2999999999999999E-2</c:v>
                </c:pt>
                <c:pt idx="105">
                  <c:v>1.32E-2</c:v>
                </c:pt>
                <c:pt idx="106">
                  <c:v>1.32E-2</c:v>
                </c:pt>
                <c:pt idx="107">
                  <c:v>1.32E-2</c:v>
                </c:pt>
                <c:pt idx="108">
                  <c:v>1.32E-2</c:v>
                </c:pt>
                <c:pt idx="109">
                  <c:v>1.3299999999999999E-2</c:v>
                </c:pt>
                <c:pt idx="110">
                  <c:v>1.35E-2</c:v>
                </c:pt>
                <c:pt idx="111">
                  <c:v>1.3899999999999999E-2</c:v>
                </c:pt>
                <c:pt idx="112">
                  <c:v>1.3899999999999999E-2</c:v>
                </c:pt>
                <c:pt idx="113">
                  <c:v>1.41E-2</c:v>
                </c:pt>
                <c:pt idx="114">
                  <c:v>1.41E-2</c:v>
                </c:pt>
                <c:pt idx="115">
                  <c:v>1.4500000000000001E-2</c:v>
                </c:pt>
                <c:pt idx="116">
                  <c:v>1.4500000000000001E-2</c:v>
                </c:pt>
                <c:pt idx="117">
                  <c:v>1.47E-2</c:v>
                </c:pt>
                <c:pt idx="118">
                  <c:v>1.47E-2</c:v>
                </c:pt>
                <c:pt idx="119">
                  <c:v>1.47E-2</c:v>
                </c:pt>
                <c:pt idx="120">
                  <c:v>1.47E-2</c:v>
                </c:pt>
                <c:pt idx="121">
                  <c:v>1.47E-2</c:v>
                </c:pt>
                <c:pt idx="122">
                  <c:v>1.49E-2</c:v>
                </c:pt>
                <c:pt idx="123">
                  <c:v>1.49E-2</c:v>
                </c:pt>
                <c:pt idx="124">
                  <c:v>1.49E-2</c:v>
                </c:pt>
                <c:pt idx="125">
                  <c:v>1.5100000000000001E-2</c:v>
                </c:pt>
                <c:pt idx="126">
                  <c:v>1.5299999999999999E-2</c:v>
                </c:pt>
                <c:pt idx="127">
                  <c:v>1.5299999999999999E-2</c:v>
                </c:pt>
                <c:pt idx="128">
                  <c:v>1.5299999999999999E-2</c:v>
                </c:pt>
                <c:pt idx="129">
                  <c:v>1.55E-2</c:v>
                </c:pt>
                <c:pt idx="130">
                  <c:v>1.55E-2</c:v>
                </c:pt>
                <c:pt idx="131">
                  <c:v>1.55E-2</c:v>
                </c:pt>
                <c:pt idx="132">
                  <c:v>1.55E-2</c:v>
                </c:pt>
                <c:pt idx="133">
                  <c:v>1.5699999999999999E-2</c:v>
                </c:pt>
                <c:pt idx="134">
                  <c:v>1.5699999999999999E-2</c:v>
                </c:pt>
                <c:pt idx="135">
                  <c:v>1.5699999999999999E-2</c:v>
                </c:pt>
                <c:pt idx="136">
                  <c:v>1.5699999999999999E-2</c:v>
                </c:pt>
                <c:pt idx="137">
                  <c:v>1.5699999999999999E-2</c:v>
                </c:pt>
                <c:pt idx="138">
                  <c:v>1.5699999999999999E-2</c:v>
                </c:pt>
                <c:pt idx="139">
                  <c:v>1.5699999999999999E-2</c:v>
                </c:pt>
                <c:pt idx="140">
                  <c:v>1.5699999999999999E-2</c:v>
                </c:pt>
                <c:pt idx="141">
                  <c:v>1.5900000000000001E-2</c:v>
                </c:pt>
                <c:pt idx="142">
                  <c:v>1.5900000000000001E-2</c:v>
                </c:pt>
                <c:pt idx="143">
                  <c:v>1.5900000000000001E-2</c:v>
                </c:pt>
                <c:pt idx="144">
                  <c:v>1.5900000000000001E-2</c:v>
                </c:pt>
                <c:pt idx="145">
                  <c:v>1.5900000000000001E-2</c:v>
                </c:pt>
                <c:pt idx="146">
                  <c:v>1.61E-2</c:v>
                </c:pt>
                <c:pt idx="147">
                  <c:v>1.6299999999999999E-2</c:v>
                </c:pt>
                <c:pt idx="148">
                  <c:v>1.6299999999999999E-2</c:v>
                </c:pt>
                <c:pt idx="149">
                  <c:v>1.6299999999999999E-2</c:v>
                </c:pt>
                <c:pt idx="150">
                  <c:v>1.6299999999999999E-2</c:v>
                </c:pt>
                <c:pt idx="151">
                  <c:v>1.6299999999999999E-2</c:v>
                </c:pt>
                <c:pt idx="152">
                  <c:v>1.6299999999999999E-2</c:v>
                </c:pt>
                <c:pt idx="153">
                  <c:v>1.6299999999999999E-2</c:v>
                </c:pt>
                <c:pt idx="154">
                  <c:v>1.6500000000000001E-2</c:v>
                </c:pt>
                <c:pt idx="155">
                  <c:v>1.67E-2</c:v>
                </c:pt>
                <c:pt idx="156">
                  <c:v>1.67E-2</c:v>
                </c:pt>
                <c:pt idx="157">
                  <c:v>1.6899999999999998E-2</c:v>
                </c:pt>
                <c:pt idx="158">
                  <c:v>1.7100000000000001E-2</c:v>
                </c:pt>
                <c:pt idx="159">
                  <c:v>1.7299999999999999E-2</c:v>
                </c:pt>
                <c:pt idx="160">
                  <c:v>1.7899999999999999E-2</c:v>
                </c:pt>
                <c:pt idx="161">
                  <c:v>1.7899999999999999E-2</c:v>
                </c:pt>
                <c:pt idx="162">
                  <c:v>1.7899999999999999E-2</c:v>
                </c:pt>
                <c:pt idx="163">
                  <c:v>1.7899999999999999E-2</c:v>
                </c:pt>
                <c:pt idx="164">
                  <c:v>1.7899999999999999E-2</c:v>
                </c:pt>
                <c:pt idx="165">
                  <c:v>1.8100000000000002E-2</c:v>
                </c:pt>
                <c:pt idx="166">
                  <c:v>1.83E-2</c:v>
                </c:pt>
                <c:pt idx="167">
                  <c:v>1.83E-2</c:v>
                </c:pt>
                <c:pt idx="168">
                  <c:v>1.8499999999999999E-2</c:v>
                </c:pt>
                <c:pt idx="169">
                  <c:v>1.8499999999999999E-2</c:v>
                </c:pt>
                <c:pt idx="170">
                  <c:v>1.8499999999999999E-2</c:v>
                </c:pt>
                <c:pt idx="171">
                  <c:v>1.8499999999999999E-2</c:v>
                </c:pt>
                <c:pt idx="172">
                  <c:v>1.8700000000000001E-2</c:v>
                </c:pt>
                <c:pt idx="173">
                  <c:v>1.8700000000000001E-2</c:v>
                </c:pt>
                <c:pt idx="174">
                  <c:v>1.9099999999999999E-2</c:v>
                </c:pt>
                <c:pt idx="175">
                  <c:v>1.9099999999999999E-2</c:v>
                </c:pt>
                <c:pt idx="176">
                  <c:v>1.9099999999999999E-2</c:v>
                </c:pt>
                <c:pt idx="177">
                  <c:v>1.9300000000000001E-2</c:v>
                </c:pt>
                <c:pt idx="178">
                  <c:v>1.95E-2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2.0199999999999999E-2</c:v>
                </c:pt>
                <c:pt idx="183">
                  <c:v>2.0400000000000001E-2</c:v>
                </c:pt>
                <c:pt idx="184">
                  <c:v>2.06E-2</c:v>
                </c:pt>
                <c:pt idx="185">
                  <c:v>2.06E-2</c:v>
                </c:pt>
                <c:pt idx="186">
                  <c:v>2.06E-2</c:v>
                </c:pt>
                <c:pt idx="187">
                  <c:v>2.0799999999999999E-2</c:v>
                </c:pt>
                <c:pt idx="188">
                  <c:v>2.0799999999999999E-2</c:v>
                </c:pt>
                <c:pt idx="189">
                  <c:v>2.1000000000000001E-2</c:v>
                </c:pt>
                <c:pt idx="190">
                  <c:v>2.12E-2</c:v>
                </c:pt>
                <c:pt idx="191">
                  <c:v>2.1399999999999999E-2</c:v>
                </c:pt>
                <c:pt idx="192">
                  <c:v>2.1600000000000001E-2</c:v>
                </c:pt>
                <c:pt idx="193">
                  <c:v>2.18E-2</c:v>
                </c:pt>
                <c:pt idx="194">
                  <c:v>2.18E-2</c:v>
                </c:pt>
                <c:pt idx="195">
                  <c:v>2.18E-2</c:v>
                </c:pt>
                <c:pt idx="196">
                  <c:v>2.18E-2</c:v>
                </c:pt>
                <c:pt idx="197">
                  <c:v>2.1999999999999999E-2</c:v>
                </c:pt>
                <c:pt idx="198">
                  <c:v>2.1999999999999999E-2</c:v>
                </c:pt>
                <c:pt idx="199">
                  <c:v>2.1999999999999999E-2</c:v>
                </c:pt>
                <c:pt idx="200">
                  <c:v>2.1999999999999999E-2</c:v>
                </c:pt>
                <c:pt idx="201">
                  <c:v>2.1999999999999999E-2</c:v>
                </c:pt>
                <c:pt idx="202">
                  <c:v>2.2200000000000001E-2</c:v>
                </c:pt>
                <c:pt idx="203">
                  <c:v>2.2800000000000001E-2</c:v>
                </c:pt>
                <c:pt idx="204">
                  <c:v>2.3199999999999998E-2</c:v>
                </c:pt>
                <c:pt idx="205">
                  <c:v>2.3199999999999998E-2</c:v>
                </c:pt>
                <c:pt idx="206">
                  <c:v>2.3199999999999998E-2</c:v>
                </c:pt>
                <c:pt idx="207">
                  <c:v>2.3199999999999998E-2</c:v>
                </c:pt>
                <c:pt idx="208">
                  <c:v>2.3699999999999999E-2</c:v>
                </c:pt>
                <c:pt idx="209">
                  <c:v>2.3699999999999999E-2</c:v>
                </c:pt>
                <c:pt idx="210">
                  <c:v>2.3900000000000001E-2</c:v>
                </c:pt>
                <c:pt idx="211">
                  <c:v>2.3900000000000001E-2</c:v>
                </c:pt>
                <c:pt idx="212">
                  <c:v>2.3900000000000001E-2</c:v>
                </c:pt>
                <c:pt idx="213">
                  <c:v>2.3900000000000001E-2</c:v>
                </c:pt>
                <c:pt idx="214">
                  <c:v>2.3900000000000001E-2</c:v>
                </c:pt>
                <c:pt idx="215">
                  <c:v>2.3900000000000001E-2</c:v>
                </c:pt>
                <c:pt idx="216">
                  <c:v>2.3900000000000001E-2</c:v>
                </c:pt>
                <c:pt idx="217">
                  <c:v>2.3900000000000001E-2</c:v>
                </c:pt>
                <c:pt idx="218">
                  <c:v>2.3900000000000001E-2</c:v>
                </c:pt>
                <c:pt idx="219">
                  <c:v>2.3900000000000001E-2</c:v>
                </c:pt>
                <c:pt idx="220">
                  <c:v>2.3900000000000001E-2</c:v>
                </c:pt>
                <c:pt idx="221">
                  <c:v>2.3900000000000001E-2</c:v>
                </c:pt>
                <c:pt idx="222">
                  <c:v>2.3900000000000001E-2</c:v>
                </c:pt>
                <c:pt idx="223">
                  <c:v>2.3900000000000001E-2</c:v>
                </c:pt>
                <c:pt idx="224">
                  <c:v>2.3900000000000001E-2</c:v>
                </c:pt>
                <c:pt idx="225">
                  <c:v>2.41E-2</c:v>
                </c:pt>
                <c:pt idx="226">
                  <c:v>2.41E-2</c:v>
                </c:pt>
                <c:pt idx="227">
                  <c:v>2.4299999999999999E-2</c:v>
                </c:pt>
                <c:pt idx="228">
                  <c:v>2.4299999999999999E-2</c:v>
                </c:pt>
                <c:pt idx="229">
                  <c:v>2.4500000000000001E-2</c:v>
                </c:pt>
                <c:pt idx="230">
                  <c:v>2.4500000000000001E-2</c:v>
                </c:pt>
                <c:pt idx="231">
                  <c:v>2.4500000000000001E-2</c:v>
                </c:pt>
                <c:pt idx="232">
                  <c:v>2.4500000000000001E-2</c:v>
                </c:pt>
                <c:pt idx="233">
                  <c:v>2.4500000000000001E-2</c:v>
                </c:pt>
                <c:pt idx="234">
                  <c:v>2.4500000000000001E-2</c:v>
                </c:pt>
                <c:pt idx="235">
                  <c:v>2.4500000000000001E-2</c:v>
                </c:pt>
                <c:pt idx="236">
                  <c:v>2.4500000000000001E-2</c:v>
                </c:pt>
                <c:pt idx="237">
                  <c:v>2.4899999999999999E-2</c:v>
                </c:pt>
                <c:pt idx="238">
                  <c:v>2.5100000000000001E-2</c:v>
                </c:pt>
                <c:pt idx="239">
                  <c:v>2.5100000000000001E-2</c:v>
                </c:pt>
                <c:pt idx="240">
                  <c:v>2.53E-2</c:v>
                </c:pt>
                <c:pt idx="241">
                  <c:v>2.53E-2</c:v>
                </c:pt>
                <c:pt idx="242">
                  <c:v>2.53E-2</c:v>
                </c:pt>
                <c:pt idx="243">
                  <c:v>2.5600000000000001E-2</c:v>
                </c:pt>
                <c:pt idx="244">
                  <c:v>2.58E-2</c:v>
                </c:pt>
                <c:pt idx="245">
                  <c:v>2.58E-2</c:v>
                </c:pt>
                <c:pt idx="246">
                  <c:v>2.5999999999999999E-2</c:v>
                </c:pt>
                <c:pt idx="247">
                  <c:v>2.5999999999999999E-2</c:v>
                </c:pt>
                <c:pt idx="248">
                  <c:v>2.5999999999999999E-2</c:v>
                </c:pt>
                <c:pt idx="249">
                  <c:v>2.5999999999999999E-2</c:v>
                </c:pt>
                <c:pt idx="250">
                  <c:v>2.5999999999999999E-2</c:v>
                </c:pt>
                <c:pt idx="251">
                  <c:v>2.5999999999999999E-2</c:v>
                </c:pt>
                <c:pt idx="252">
                  <c:v>2.5999999999999999E-2</c:v>
                </c:pt>
                <c:pt idx="253">
                  <c:v>2.5999999999999999E-2</c:v>
                </c:pt>
                <c:pt idx="254">
                  <c:v>2.5999999999999999E-2</c:v>
                </c:pt>
                <c:pt idx="255">
                  <c:v>2.5999999999999999E-2</c:v>
                </c:pt>
                <c:pt idx="256">
                  <c:v>2.6200000000000001E-2</c:v>
                </c:pt>
                <c:pt idx="257">
                  <c:v>2.6200000000000001E-2</c:v>
                </c:pt>
                <c:pt idx="258">
                  <c:v>2.64E-2</c:v>
                </c:pt>
                <c:pt idx="259">
                  <c:v>2.6599999999999999E-2</c:v>
                </c:pt>
                <c:pt idx="260">
                  <c:v>2.6599999999999999E-2</c:v>
                </c:pt>
                <c:pt idx="261">
                  <c:v>2.6599999999999999E-2</c:v>
                </c:pt>
                <c:pt idx="262">
                  <c:v>2.6800000000000001E-2</c:v>
                </c:pt>
                <c:pt idx="263">
                  <c:v>2.6800000000000001E-2</c:v>
                </c:pt>
                <c:pt idx="264">
                  <c:v>2.70000000000001E-2</c:v>
                </c:pt>
                <c:pt idx="265">
                  <c:v>2.7300000000000001E-2</c:v>
                </c:pt>
                <c:pt idx="266">
                  <c:v>2.75E-2</c:v>
                </c:pt>
                <c:pt idx="267">
                  <c:v>2.75E-2</c:v>
                </c:pt>
                <c:pt idx="268">
                  <c:v>2.75E-2</c:v>
                </c:pt>
                <c:pt idx="269">
                  <c:v>2.7699999999999999E-2</c:v>
                </c:pt>
                <c:pt idx="270">
                  <c:v>2.7900000000000001E-2</c:v>
                </c:pt>
                <c:pt idx="271">
                  <c:v>2.7900000000000001E-2</c:v>
                </c:pt>
                <c:pt idx="272">
                  <c:v>2.7900000000000001E-2</c:v>
                </c:pt>
                <c:pt idx="273">
                  <c:v>2.7900000000000001E-2</c:v>
                </c:pt>
                <c:pt idx="274">
                  <c:v>2.7900000000000001E-2</c:v>
                </c:pt>
                <c:pt idx="275">
                  <c:v>2.81E-2</c:v>
                </c:pt>
                <c:pt idx="276">
                  <c:v>2.8299999999999999E-2</c:v>
                </c:pt>
                <c:pt idx="277">
                  <c:v>2.8299999999999999E-2</c:v>
                </c:pt>
                <c:pt idx="278">
                  <c:v>2.8799999999999999E-2</c:v>
                </c:pt>
                <c:pt idx="279">
                  <c:v>2.8799999999999999E-2</c:v>
                </c:pt>
                <c:pt idx="280">
                  <c:v>2.9000000000000001E-2</c:v>
                </c:pt>
                <c:pt idx="281">
                  <c:v>2.9000000000000001E-2</c:v>
                </c:pt>
                <c:pt idx="282">
                  <c:v>2.9000000000000001E-2</c:v>
                </c:pt>
                <c:pt idx="283">
                  <c:v>2.9000000000000001E-2</c:v>
                </c:pt>
                <c:pt idx="284">
                  <c:v>2.9000000000000001E-2</c:v>
                </c:pt>
                <c:pt idx="285">
                  <c:v>2.9000000000000001E-2</c:v>
                </c:pt>
                <c:pt idx="286">
                  <c:v>2.9000000000000001E-2</c:v>
                </c:pt>
                <c:pt idx="287">
                  <c:v>2.92E-2</c:v>
                </c:pt>
                <c:pt idx="288">
                  <c:v>2.9399999999999999E-2</c:v>
                </c:pt>
                <c:pt idx="289">
                  <c:v>2.9399999999999999E-2</c:v>
                </c:pt>
                <c:pt idx="290">
                  <c:v>2.9399999999999999E-2</c:v>
                </c:pt>
                <c:pt idx="291">
                  <c:v>2.9399999999999999E-2</c:v>
                </c:pt>
                <c:pt idx="292">
                  <c:v>2.9399999999999999E-2</c:v>
                </c:pt>
                <c:pt idx="293">
                  <c:v>2.9399999999999999E-2</c:v>
                </c:pt>
                <c:pt idx="294">
                  <c:v>2.9399999999999999E-2</c:v>
                </c:pt>
                <c:pt idx="295">
                  <c:v>2.9600000000000001E-2</c:v>
                </c:pt>
                <c:pt idx="296">
                  <c:v>2.9600000000000001E-2</c:v>
                </c:pt>
                <c:pt idx="297">
                  <c:v>2.9600000000000001E-2</c:v>
                </c:pt>
                <c:pt idx="298">
                  <c:v>2.9600000000000001E-2</c:v>
                </c:pt>
                <c:pt idx="299">
                  <c:v>2.9600000000000001E-2</c:v>
                </c:pt>
                <c:pt idx="300">
                  <c:v>2.9600000000000001E-2</c:v>
                </c:pt>
                <c:pt idx="301">
                  <c:v>2.9600000000000001E-2</c:v>
                </c:pt>
                <c:pt idx="302">
                  <c:v>2.98E-2</c:v>
                </c:pt>
                <c:pt idx="303">
                  <c:v>2.98E-2</c:v>
                </c:pt>
                <c:pt idx="304">
                  <c:v>2.98E-2</c:v>
                </c:pt>
                <c:pt idx="305">
                  <c:v>2.98E-2</c:v>
                </c:pt>
                <c:pt idx="306">
                  <c:v>3.0099999999999998E-2</c:v>
                </c:pt>
                <c:pt idx="307">
                  <c:v>3.0099999999999998E-2</c:v>
                </c:pt>
                <c:pt idx="308">
                  <c:v>3.0099999999999998E-2</c:v>
                </c:pt>
                <c:pt idx="309">
                  <c:v>3.0099999999999998E-2</c:v>
                </c:pt>
                <c:pt idx="310">
                  <c:v>3.0099999999999998E-2</c:v>
                </c:pt>
                <c:pt idx="311">
                  <c:v>3.0099999999999998E-2</c:v>
                </c:pt>
                <c:pt idx="312">
                  <c:v>3.0099999999999998E-2</c:v>
                </c:pt>
                <c:pt idx="313">
                  <c:v>3.0099999999999998E-2</c:v>
                </c:pt>
                <c:pt idx="314">
                  <c:v>3.0099999999999998E-2</c:v>
                </c:pt>
                <c:pt idx="315">
                  <c:v>3.0099999999999998E-2</c:v>
                </c:pt>
                <c:pt idx="316">
                  <c:v>3.0099999999999998E-2</c:v>
                </c:pt>
                <c:pt idx="317">
                  <c:v>3.0099999999999998E-2</c:v>
                </c:pt>
                <c:pt idx="318">
                  <c:v>3.0099999999999998E-2</c:v>
                </c:pt>
                <c:pt idx="319">
                  <c:v>3.0099999999999998E-2</c:v>
                </c:pt>
                <c:pt idx="320">
                  <c:v>3.0099999999999998E-2</c:v>
                </c:pt>
                <c:pt idx="321">
                  <c:v>3.0300000000000001E-2</c:v>
                </c:pt>
                <c:pt idx="322">
                  <c:v>3.0499999999999999E-2</c:v>
                </c:pt>
                <c:pt idx="323">
                  <c:v>3.0700000000000002E-2</c:v>
                </c:pt>
                <c:pt idx="324">
                  <c:v>3.0700000000000002E-2</c:v>
                </c:pt>
                <c:pt idx="325">
                  <c:v>3.0700000000000002E-2</c:v>
                </c:pt>
                <c:pt idx="326">
                  <c:v>3.1099999999999999E-2</c:v>
                </c:pt>
                <c:pt idx="327">
                  <c:v>3.1099999999999999E-2</c:v>
                </c:pt>
                <c:pt idx="328">
                  <c:v>3.1099999999999999E-2</c:v>
                </c:pt>
                <c:pt idx="329">
                  <c:v>3.1099999999999999E-2</c:v>
                </c:pt>
                <c:pt idx="330">
                  <c:v>3.1099999999999999E-2</c:v>
                </c:pt>
                <c:pt idx="331">
                  <c:v>3.1399999999999997E-2</c:v>
                </c:pt>
                <c:pt idx="332">
                  <c:v>3.1399999999999997E-2</c:v>
                </c:pt>
                <c:pt idx="333">
                  <c:v>3.1399999999999997E-2</c:v>
                </c:pt>
                <c:pt idx="334">
                  <c:v>3.1399999999999997E-2</c:v>
                </c:pt>
                <c:pt idx="335">
                  <c:v>3.1399999999999997E-2</c:v>
                </c:pt>
                <c:pt idx="336">
                  <c:v>3.1399999999999997E-2</c:v>
                </c:pt>
                <c:pt idx="337">
                  <c:v>3.1399999999999997E-2</c:v>
                </c:pt>
                <c:pt idx="338">
                  <c:v>3.1399999999999997E-2</c:v>
                </c:pt>
                <c:pt idx="339">
                  <c:v>3.1399999999999997E-2</c:v>
                </c:pt>
                <c:pt idx="340">
                  <c:v>3.1399999999999997E-2</c:v>
                </c:pt>
                <c:pt idx="341">
                  <c:v>3.1399999999999997E-2</c:v>
                </c:pt>
                <c:pt idx="342">
                  <c:v>3.1399999999999997E-2</c:v>
                </c:pt>
                <c:pt idx="343">
                  <c:v>3.16000000000001E-2</c:v>
                </c:pt>
                <c:pt idx="344">
                  <c:v>3.16000000000001E-2</c:v>
                </c:pt>
                <c:pt idx="345">
                  <c:v>3.1800000000000099E-2</c:v>
                </c:pt>
                <c:pt idx="346">
                  <c:v>3.1800000000000099E-2</c:v>
                </c:pt>
                <c:pt idx="347">
                  <c:v>3.1800000000000099E-2</c:v>
                </c:pt>
                <c:pt idx="348">
                  <c:v>3.1800000000000099E-2</c:v>
                </c:pt>
                <c:pt idx="349">
                  <c:v>3.1800000000000099E-2</c:v>
                </c:pt>
                <c:pt idx="350">
                  <c:v>3.1800000000000099E-2</c:v>
                </c:pt>
                <c:pt idx="351">
                  <c:v>3.1800000000000099E-2</c:v>
                </c:pt>
                <c:pt idx="352">
                  <c:v>3.2000000000000098E-2</c:v>
                </c:pt>
                <c:pt idx="353">
                  <c:v>3.2000000000000098E-2</c:v>
                </c:pt>
                <c:pt idx="354">
                  <c:v>3.2000000000000098E-2</c:v>
                </c:pt>
                <c:pt idx="355">
                  <c:v>3.2300000000000002E-2</c:v>
                </c:pt>
                <c:pt idx="356">
                  <c:v>3.2300000000000002E-2</c:v>
                </c:pt>
                <c:pt idx="357">
                  <c:v>3.2300000000000002E-2</c:v>
                </c:pt>
                <c:pt idx="358">
                  <c:v>3.2300000000000002E-2</c:v>
                </c:pt>
                <c:pt idx="359">
                  <c:v>3.2300000000000002E-2</c:v>
                </c:pt>
                <c:pt idx="360">
                  <c:v>3.2700000000000097E-2</c:v>
                </c:pt>
                <c:pt idx="361">
                  <c:v>3.2899999999999999E-2</c:v>
                </c:pt>
                <c:pt idx="362">
                  <c:v>3.2899999999999999E-2</c:v>
                </c:pt>
                <c:pt idx="363">
                  <c:v>3.2899999999999999E-2</c:v>
                </c:pt>
                <c:pt idx="364">
                  <c:v>3.2899999999999999E-2</c:v>
                </c:pt>
                <c:pt idx="365">
                  <c:v>3.32E-2</c:v>
                </c:pt>
                <c:pt idx="366">
                  <c:v>3.32E-2</c:v>
                </c:pt>
                <c:pt idx="367">
                  <c:v>3.32E-2</c:v>
                </c:pt>
                <c:pt idx="368">
                  <c:v>3.32E-2</c:v>
                </c:pt>
                <c:pt idx="369">
                  <c:v>3.32E-2</c:v>
                </c:pt>
                <c:pt idx="370">
                  <c:v>3.32E-2</c:v>
                </c:pt>
                <c:pt idx="371">
                  <c:v>3.32E-2</c:v>
                </c:pt>
                <c:pt idx="372">
                  <c:v>3.32E-2</c:v>
                </c:pt>
                <c:pt idx="373">
                  <c:v>3.32E-2</c:v>
                </c:pt>
                <c:pt idx="374">
                  <c:v>3.32E-2</c:v>
                </c:pt>
                <c:pt idx="375">
                  <c:v>3.32E-2</c:v>
                </c:pt>
                <c:pt idx="376">
                  <c:v>3.32E-2</c:v>
                </c:pt>
                <c:pt idx="377">
                  <c:v>3.3399999999999999E-2</c:v>
                </c:pt>
                <c:pt idx="378">
                  <c:v>3.3399999999999999E-2</c:v>
                </c:pt>
                <c:pt idx="379">
                  <c:v>3.3399999999999999E-2</c:v>
                </c:pt>
                <c:pt idx="380">
                  <c:v>3.3599999999999998E-2</c:v>
                </c:pt>
                <c:pt idx="381">
                  <c:v>3.3599999999999998E-2</c:v>
                </c:pt>
                <c:pt idx="382">
                  <c:v>3.3599999999999998E-2</c:v>
                </c:pt>
                <c:pt idx="383">
                  <c:v>3.39E-2</c:v>
                </c:pt>
                <c:pt idx="384">
                  <c:v>3.39E-2</c:v>
                </c:pt>
                <c:pt idx="385">
                  <c:v>3.39E-2</c:v>
                </c:pt>
                <c:pt idx="386">
                  <c:v>3.39E-2</c:v>
                </c:pt>
                <c:pt idx="387">
                  <c:v>3.4099999999999998E-2</c:v>
                </c:pt>
                <c:pt idx="388">
                  <c:v>3.4099999999999998E-2</c:v>
                </c:pt>
                <c:pt idx="389">
                  <c:v>3.4099999999999998E-2</c:v>
                </c:pt>
                <c:pt idx="390">
                  <c:v>3.4099999999999998E-2</c:v>
                </c:pt>
                <c:pt idx="391">
                  <c:v>3.4099999999999998E-2</c:v>
                </c:pt>
                <c:pt idx="392">
                  <c:v>3.4299999999999997E-2</c:v>
                </c:pt>
                <c:pt idx="393">
                  <c:v>3.4299999999999997E-2</c:v>
                </c:pt>
                <c:pt idx="394">
                  <c:v>3.4299999999999997E-2</c:v>
                </c:pt>
                <c:pt idx="395">
                  <c:v>3.4299999999999997E-2</c:v>
                </c:pt>
                <c:pt idx="396">
                  <c:v>3.4299999999999997E-2</c:v>
                </c:pt>
                <c:pt idx="397">
                  <c:v>3.4299999999999997E-2</c:v>
                </c:pt>
                <c:pt idx="398">
                  <c:v>3.4600000000000103E-2</c:v>
                </c:pt>
                <c:pt idx="399">
                  <c:v>3.4600000000000103E-2</c:v>
                </c:pt>
                <c:pt idx="400">
                  <c:v>3.4600000000000103E-2</c:v>
                </c:pt>
                <c:pt idx="401">
                  <c:v>3.5299999999999998E-2</c:v>
                </c:pt>
                <c:pt idx="402">
                  <c:v>3.5299999999999998E-2</c:v>
                </c:pt>
                <c:pt idx="403">
                  <c:v>3.5499999999999997E-2</c:v>
                </c:pt>
                <c:pt idx="404">
                  <c:v>3.5499999999999997E-2</c:v>
                </c:pt>
                <c:pt idx="405">
                  <c:v>3.5799999999999998E-2</c:v>
                </c:pt>
                <c:pt idx="406">
                  <c:v>3.5799999999999998E-2</c:v>
                </c:pt>
                <c:pt idx="407">
                  <c:v>3.5799999999999998E-2</c:v>
                </c:pt>
                <c:pt idx="408">
                  <c:v>3.5799999999999998E-2</c:v>
                </c:pt>
                <c:pt idx="409">
                  <c:v>3.5999999999999997E-2</c:v>
                </c:pt>
                <c:pt idx="410">
                  <c:v>3.6299999999999999E-2</c:v>
                </c:pt>
                <c:pt idx="411">
                  <c:v>3.6299999999999999E-2</c:v>
                </c:pt>
                <c:pt idx="412">
                  <c:v>3.6299999999999999E-2</c:v>
                </c:pt>
                <c:pt idx="413">
                  <c:v>3.6499999999999998E-2</c:v>
                </c:pt>
                <c:pt idx="414">
                  <c:v>3.6499999999999998E-2</c:v>
                </c:pt>
                <c:pt idx="415">
                  <c:v>3.6499999999999998E-2</c:v>
                </c:pt>
                <c:pt idx="416">
                  <c:v>3.6800000000000103E-2</c:v>
                </c:pt>
                <c:pt idx="417">
                  <c:v>3.6800000000000103E-2</c:v>
                </c:pt>
                <c:pt idx="418">
                  <c:v>3.6800000000000103E-2</c:v>
                </c:pt>
                <c:pt idx="419">
                  <c:v>3.6800000000000103E-2</c:v>
                </c:pt>
                <c:pt idx="420">
                  <c:v>3.7000000000000102E-2</c:v>
                </c:pt>
                <c:pt idx="421">
                  <c:v>3.7000000000000102E-2</c:v>
                </c:pt>
                <c:pt idx="422">
                  <c:v>3.7000000000000102E-2</c:v>
                </c:pt>
                <c:pt idx="423">
                  <c:v>3.7300000000000097E-2</c:v>
                </c:pt>
                <c:pt idx="424">
                  <c:v>3.7300000000000097E-2</c:v>
                </c:pt>
                <c:pt idx="425">
                  <c:v>3.7300000000000097E-2</c:v>
                </c:pt>
                <c:pt idx="426">
                  <c:v>3.7300000000000097E-2</c:v>
                </c:pt>
                <c:pt idx="427">
                  <c:v>3.7300000000000097E-2</c:v>
                </c:pt>
                <c:pt idx="428">
                  <c:v>3.7300000000000097E-2</c:v>
                </c:pt>
                <c:pt idx="429">
                  <c:v>3.7300000000000097E-2</c:v>
                </c:pt>
                <c:pt idx="430">
                  <c:v>3.7300000000000097E-2</c:v>
                </c:pt>
                <c:pt idx="431">
                  <c:v>3.7300000000000097E-2</c:v>
                </c:pt>
                <c:pt idx="432">
                  <c:v>3.7300000000000097E-2</c:v>
                </c:pt>
                <c:pt idx="433">
                  <c:v>3.7499999999999999E-2</c:v>
                </c:pt>
                <c:pt idx="434">
                  <c:v>3.7499999999999999E-2</c:v>
                </c:pt>
                <c:pt idx="435">
                  <c:v>3.7499999999999999E-2</c:v>
                </c:pt>
                <c:pt idx="436">
                  <c:v>3.7499999999999999E-2</c:v>
                </c:pt>
                <c:pt idx="437">
                  <c:v>3.7499999999999999E-2</c:v>
                </c:pt>
                <c:pt idx="438">
                  <c:v>3.7499999999999999E-2</c:v>
                </c:pt>
                <c:pt idx="439">
                  <c:v>3.7499999999999999E-2</c:v>
                </c:pt>
                <c:pt idx="440">
                  <c:v>3.7499999999999999E-2</c:v>
                </c:pt>
                <c:pt idx="441">
                  <c:v>3.7800000000000097E-2</c:v>
                </c:pt>
                <c:pt idx="442">
                  <c:v>3.7800000000000097E-2</c:v>
                </c:pt>
                <c:pt idx="443">
                  <c:v>3.7800000000000097E-2</c:v>
                </c:pt>
                <c:pt idx="444">
                  <c:v>3.7800000000000097E-2</c:v>
                </c:pt>
                <c:pt idx="445">
                  <c:v>3.7999999999999999E-2</c:v>
                </c:pt>
                <c:pt idx="446">
                  <c:v>3.8300000000000001E-2</c:v>
                </c:pt>
                <c:pt idx="447">
                  <c:v>3.8300000000000001E-2</c:v>
                </c:pt>
                <c:pt idx="448">
                  <c:v>3.8300000000000001E-2</c:v>
                </c:pt>
                <c:pt idx="449">
                  <c:v>3.8300000000000001E-2</c:v>
                </c:pt>
                <c:pt idx="450">
                  <c:v>3.8300000000000001E-2</c:v>
                </c:pt>
                <c:pt idx="451">
                  <c:v>3.8300000000000001E-2</c:v>
                </c:pt>
                <c:pt idx="452">
                  <c:v>3.8300000000000001E-2</c:v>
                </c:pt>
                <c:pt idx="453">
                  <c:v>3.8300000000000001E-2</c:v>
                </c:pt>
                <c:pt idx="454">
                  <c:v>3.8300000000000001E-2</c:v>
                </c:pt>
                <c:pt idx="455">
                  <c:v>3.8300000000000001E-2</c:v>
                </c:pt>
                <c:pt idx="456">
                  <c:v>3.8300000000000001E-2</c:v>
                </c:pt>
                <c:pt idx="457">
                  <c:v>3.8300000000000001E-2</c:v>
                </c:pt>
                <c:pt idx="458">
                  <c:v>3.85E-2</c:v>
                </c:pt>
                <c:pt idx="459">
                  <c:v>3.85E-2</c:v>
                </c:pt>
                <c:pt idx="460">
                  <c:v>3.85E-2</c:v>
                </c:pt>
                <c:pt idx="461">
                  <c:v>3.85E-2</c:v>
                </c:pt>
                <c:pt idx="462">
                  <c:v>3.9000000000000097E-2</c:v>
                </c:pt>
                <c:pt idx="463">
                  <c:v>3.9000000000000097E-2</c:v>
                </c:pt>
                <c:pt idx="464">
                  <c:v>3.9000000000000097E-2</c:v>
                </c:pt>
                <c:pt idx="465">
                  <c:v>3.9000000000000097E-2</c:v>
                </c:pt>
                <c:pt idx="466">
                  <c:v>3.9000000000000097E-2</c:v>
                </c:pt>
                <c:pt idx="467">
                  <c:v>3.9300000000000002E-2</c:v>
                </c:pt>
                <c:pt idx="468">
                  <c:v>3.9600000000000003E-2</c:v>
                </c:pt>
                <c:pt idx="469">
                  <c:v>3.9800000000000099E-2</c:v>
                </c:pt>
                <c:pt idx="470">
                  <c:v>3.9800000000000099E-2</c:v>
                </c:pt>
                <c:pt idx="471">
                  <c:v>4.0099999999999997E-2</c:v>
                </c:pt>
                <c:pt idx="472">
                  <c:v>4.0099999999999997E-2</c:v>
                </c:pt>
                <c:pt idx="473">
                  <c:v>4.0399999999999998E-2</c:v>
                </c:pt>
                <c:pt idx="474">
                  <c:v>4.0399999999999998E-2</c:v>
                </c:pt>
                <c:pt idx="475">
                  <c:v>4.0399999999999998E-2</c:v>
                </c:pt>
                <c:pt idx="476">
                  <c:v>4.0599999999999997E-2</c:v>
                </c:pt>
                <c:pt idx="477">
                  <c:v>4.0599999999999997E-2</c:v>
                </c:pt>
                <c:pt idx="478">
                  <c:v>4.0899999999999999E-2</c:v>
                </c:pt>
                <c:pt idx="479">
                  <c:v>4.0899999999999999E-2</c:v>
                </c:pt>
                <c:pt idx="480">
                  <c:v>4.0899999999999999E-2</c:v>
                </c:pt>
                <c:pt idx="481">
                  <c:v>4.1200000000000001E-2</c:v>
                </c:pt>
                <c:pt idx="482">
                  <c:v>4.1200000000000001E-2</c:v>
                </c:pt>
                <c:pt idx="483">
                  <c:v>4.1200000000000001E-2</c:v>
                </c:pt>
                <c:pt idx="484">
                  <c:v>4.1399999999999999E-2</c:v>
                </c:pt>
                <c:pt idx="485">
                  <c:v>4.1700000000000001E-2</c:v>
                </c:pt>
                <c:pt idx="486">
                  <c:v>4.1700000000000001E-2</c:v>
                </c:pt>
                <c:pt idx="487">
                  <c:v>4.1700000000000001E-2</c:v>
                </c:pt>
                <c:pt idx="488">
                  <c:v>4.1700000000000001E-2</c:v>
                </c:pt>
                <c:pt idx="489">
                  <c:v>4.1700000000000001E-2</c:v>
                </c:pt>
                <c:pt idx="490">
                  <c:v>4.1700000000000001E-2</c:v>
                </c:pt>
                <c:pt idx="491">
                  <c:v>4.1700000000000001E-2</c:v>
                </c:pt>
                <c:pt idx="492">
                  <c:v>4.20000000000001E-2</c:v>
                </c:pt>
                <c:pt idx="493">
                  <c:v>4.20000000000001E-2</c:v>
                </c:pt>
                <c:pt idx="494">
                  <c:v>4.20000000000001E-2</c:v>
                </c:pt>
                <c:pt idx="495">
                  <c:v>4.20000000000001E-2</c:v>
                </c:pt>
                <c:pt idx="496">
                  <c:v>4.20000000000001E-2</c:v>
                </c:pt>
                <c:pt idx="497">
                  <c:v>4.20000000000001E-2</c:v>
                </c:pt>
                <c:pt idx="498">
                  <c:v>4.20000000000001E-2</c:v>
                </c:pt>
                <c:pt idx="499">
                  <c:v>4.2300000000000101E-2</c:v>
                </c:pt>
                <c:pt idx="500">
                  <c:v>4.2300000000000101E-2</c:v>
                </c:pt>
                <c:pt idx="501">
                  <c:v>4.2300000000000101E-2</c:v>
                </c:pt>
                <c:pt idx="502">
                  <c:v>4.2300000000000101E-2</c:v>
                </c:pt>
                <c:pt idx="503">
                  <c:v>4.2300000000000101E-2</c:v>
                </c:pt>
                <c:pt idx="504">
                  <c:v>4.2800000000000102E-2</c:v>
                </c:pt>
                <c:pt idx="505">
                  <c:v>4.3400000000000001E-2</c:v>
                </c:pt>
                <c:pt idx="506">
                  <c:v>4.3400000000000001E-2</c:v>
                </c:pt>
                <c:pt idx="507">
                  <c:v>4.3400000000000001E-2</c:v>
                </c:pt>
                <c:pt idx="508">
                  <c:v>4.3400000000000001E-2</c:v>
                </c:pt>
                <c:pt idx="509">
                  <c:v>4.3400000000000001E-2</c:v>
                </c:pt>
                <c:pt idx="510">
                  <c:v>4.3400000000000001E-2</c:v>
                </c:pt>
                <c:pt idx="511">
                  <c:v>4.4000000000000102E-2</c:v>
                </c:pt>
                <c:pt idx="512">
                  <c:v>4.4000000000000102E-2</c:v>
                </c:pt>
                <c:pt idx="513">
                  <c:v>4.4000000000000102E-2</c:v>
                </c:pt>
                <c:pt idx="514">
                  <c:v>4.4000000000000102E-2</c:v>
                </c:pt>
                <c:pt idx="515">
                  <c:v>4.4000000000000102E-2</c:v>
                </c:pt>
                <c:pt idx="516">
                  <c:v>4.4000000000000102E-2</c:v>
                </c:pt>
                <c:pt idx="517">
                  <c:v>4.4000000000000102E-2</c:v>
                </c:pt>
                <c:pt idx="518">
                  <c:v>4.43000000000002E-2</c:v>
                </c:pt>
                <c:pt idx="519">
                  <c:v>4.43000000000002E-2</c:v>
                </c:pt>
                <c:pt idx="520">
                  <c:v>4.43000000000002E-2</c:v>
                </c:pt>
                <c:pt idx="521">
                  <c:v>4.43000000000002E-2</c:v>
                </c:pt>
                <c:pt idx="522">
                  <c:v>4.43000000000002E-2</c:v>
                </c:pt>
                <c:pt idx="523">
                  <c:v>4.43000000000002E-2</c:v>
                </c:pt>
                <c:pt idx="524">
                  <c:v>4.43000000000002E-2</c:v>
                </c:pt>
                <c:pt idx="525">
                  <c:v>4.43000000000002E-2</c:v>
                </c:pt>
                <c:pt idx="526">
                  <c:v>4.43000000000002E-2</c:v>
                </c:pt>
                <c:pt idx="527">
                  <c:v>4.43000000000002E-2</c:v>
                </c:pt>
                <c:pt idx="528">
                  <c:v>4.4500000000000102E-2</c:v>
                </c:pt>
                <c:pt idx="529">
                  <c:v>4.4500000000000102E-2</c:v>
                </c:pt>
                <c:pt idx="530">
                  <c:v>4.4800000000000097E-2</c:v>
                </c:pt>
                <c:pt idx="531">
                  <c:v>4.4800000000000097E-2</c:v>
                </c:pt>
                <c:pt idx="532">
                  <c:v>4.4800000000000097E-2</c:v>
                </c:pt>
                <c:pt idx="533">
                  <c:v>4.4800000000000097E-2</c:v>
                </c:pt>
                <c:pt idx="534">
                  <c:v>4.4800000000000097E-2</c:v>
                </c:pt>
                <c:pt idx="535">
                  <c:v>4.4800000000000097E-2</c:v>
                </c:pt>
                <c:pt idx="536">
                  <c:v>4.4800000000000097E-2</c:v>
                </c:pt>
                <c:pt idx="537">
                  <c:v>4.4800000000000097E-2</c:v>
                </c:pt>
                <c:pt idx="538">
                  <c:v>4.5100000000000001E-2</c:v>
                </c:pt>
                <c:pt idx="539">
                  <c:v>4.5400000000000003E-2</c:v>
                </c:pt>
                <c:pt idx="540">
                  <c:v>4.5400000000000003E-2</c:v>
                </c:pt>
                <c:pt idx="541">
                  <c:v>4.5700000000000102E-2</c:v>
                </c:pt>
                <c:pt idx="542">
                  <c:v>4.5700000000000102E-2</c:v>
                </c:pt>
                <c:pt idx="543">
                  <c:v>4.6100000000000002E-2</c:v>
                </c:pt>
                <c:pt idx="544">
                  <c:v>4.6100000000000002E-2</c:v>
                </c:pt>
                <c:pt idx="545">
                  <c:v>4.6100000000000002E-2</c:v>
                </c:pt>
                <c:pt idx="546">
                  <c:v>4.6699999999999998E-2</c:v>
                </c:pt>
                <c:pt idx="547">
                  <c:v>4.7000000000000097E-2</c:v>
                </c:pt>
                <c:pt idx="548">
                  <c:v>4.7000000000000097E-2</c:v>
                </c:pt>
                <c:pt idx="549">
                  <c:v>4.7000000000000097E-2</c:v>
                </c:pt>
                <c:pt idx="550">
                  <c:v>4.7000000000000097E-2</c:v>
                </c:pt>
                <c:pt idx="551">
                  <c:v>4.7300000000000099E-2</c:v>
                </c:pt>
                <c:pt idx="552">
                  <c:v>4.7300000000000099E-2</c:v>
                </c:pt>
                <c:pt idx="553">
                  <c:v>4.7300000000000099E-2</c:v>
                </c:pt>
                <c:pt idx="554">
                  <c:v>4.7300000000000099E-2</c:v>
                </c:pt>
                <c:pt idx="555">
                  <c:v>4.7300000000000099E-2</c:v>
                </c:pt>
                <c:pt idx="556">
                  <c:v>4.7600000000000003E-2</c:v>
                </c:pt>
                <c:pt idx="557">
                  <c:v>4.7600000000000003E-2</c:v>
                </c:pt>
                <c:pt idx="558">
                  <c:v>4.7600000000000003E-2</c:v>
                </c:pt>
                <c:pt idx="559">
                  <c:v>4.7600000000000003E-2</c:v>
                </c:pt>
                <c:pt idx="560">
                  <c:v>4.7600000000000003E-2</c:v>
                </c:pt>
                <c:pt idx="561">
                  <c:v>4.7600000000000003E-2</c:v>
                </c:pt>
                <c:pt idx="562">
                  <c:v>4.7600000000000003E-2</c:v>
                </c:pt>
                <c:pt idx="563">
                  <c:v>4.7600000000000003E-2</c:v>
                </c:pt>
                <c:pt idx="564">
                  <c:v>4.7600000000000003E-2</c:v>
                </c:pt>
                <c:pt idx="565">
                  <c:v>4.7900000000000102E-2</c:v>
                </c:pt>
                <c:pt idx="566">
                  <c:v>4.7900000000000102E-2</c:v>
                </c:pt>
                <c:pt idx="567">
                  <c:v>4.7900000000000102E-2</c:v>
                </c:pt>
                <c:pt idx="568">
                  <c:v>4.7900000000000102E-2</c:v>
                </c:pt>
                <c:pt idx="569">
                  <c:v>4.7900000000000102E-2</c:v>
                </c:pt>
                <c:pt idx="570">
                  <c:v>4.7900000000000102E-2</c:v>
                </c:pt>
                <c:pt idx="571">
                  <c:v>4.83000000000001E-2</c:v>
                </c:pt>
                <c:pt idx="572">
                  <c:v>4.83000000000001E-2</c:v>
                </c:pt>
                <c:pt idx="573">
                  <c:v>4.83000000000001E-2</c:v>
                </c:pt>
                <c:pt idx="574">
                  <c:v>4.83000000000001E-2</c:v>
                </c:pt>
                <c:pt idx="575">
                  <c:v>4.83000000000001E-2</c:v>
                </c:pt>
                <c:pt idx="576">
                  <c:v>4.8599999999999997E-2</c:v>
                </c:pt>
                <c:pt idx="577">
                  <c:v>4.8599999999999997E-2</c:v>
                </c:pt>
                <c:pt idx="578">
                  <c:v>4.8599999999999997E-2</c:v>
                </c:pt>
                <c:pt idx="579">
                  <c:v>4.8599999999999997E-2</c:v>
                </c:pt>
                <c:pt idx="580">
                  <c:v>4.8599999999999997E-2</c:v>
                </c:pt>
                <c:pt idx="581">
                  <c:v>4.9000000000000099E-2</c:v>
                </c:pt>
                <c:pt idx="582">
                  <c:v>4.9000000000000099E-2</c:v>
                </c:pt>
                <c:pt idx="583">
                  <c:v>4.9000000000000099E-2</c:v>
                </c:pt>
                <c:pt idx="584">
                  <c:v>4.9300000000000101E-2</c:v>
                </c:pt>
                <c:pt idx="585">
                  <c:v>4.9599999999999998E-2</c:v>
                </c:pt>
                <c:pt idx="586">
                  <c:v>4.9599999999999998E-2</c:v>
                </c:pt>
                <c:pt idx="587">
                  <c:v>4.9599999999999998E-2</c:v>
                </c:pt>
                <c:pt idx="588">
                  <c:v>4.9599999999999998E-2</c:v>
                </c:pt>
                <c:pt idx="589">
                  <c:v>4.9599999999999998E-2</c:v>
                </c:pt>
                <c:pt idx="590">
                  <c:v>4.9599999999999998E-2</c:v>
                </c:pt>
                <c:pt idx="591">
                  <c:v>4.9599999999999998E-2</c:v>
                </c:pt>
                <c:pt idx="592">
                  <c:v>5.00000000000001E-2</c:v>
                </c:pt>
                <c:pt idx="593">
                  <c:v>5.00000000000001E-2</c:v>
                </c:pt>
                <c:pt idx="594">
                  <c:v>5.04E-2</c:v>
                </c:pt>
                <c:pt idx="595">
                  <c:v>5.04E-2</c:v>
                </c:pt>
                <c:pt idx="596">
                  <c:v>5.04E-2</c:v>
                </c:pt>
                <c:pt idx="597">
                  <c:v>5.04E-2</c:v>
                </c:pt>
                <c:pt idx="598">
                  <c:v>5.04E-2</c:v>
                </c:pt>
                <c:pt idx="599">
                  <c:v>5.0700000000000099E-2</c:v>
                </c:pt>
                <c:pt idx="600">
                  <c:v>5.11E-2</c:v>
                </c:pt>
                <c:pt idx="601">
                  <c:v>5.1499999999999997E-2</c:v>
                </c:pt>
                <c:pt idx="602">
                  <c:v>5.1499999999999997E-2</c:v>
                </c:pt>
                <c:pt idx="603">
                  <c:v>5.2600000000000098E-2</c:v>
                </c:pt>
                <c:pt idx="604">
                  <c:v>5.2600000000000098E-2</c:v>
                </c:pt>
                <c:pt idx="605">
                  <c:v>5.2600000000000098E-2</c:v>
                </c:pt>
                <c:pt idx="606">
                  <c:v>5.2600000000000098E-2</c:v>
                </c:pt>
                <c:pt idx="607">
                  <c:v>5.2600000000000098E-2</c:v>
                </c:pt>
                <c:pt idx="608">
                  <c:v>5.2600000000000098E-2</c:v>
                </c:pt>
                <c:pt idx="609">
                  <c:v>5.2600000000000098E-2</c:v>
                </c:pt>
                <c:pt idx="610">
                  <c:v>5.2600000000000098E-2</c:v>
                </c:pt>
                <c:pt idx="611">
                  <c:v>5.2600000000000098E-2</c:v>
                </c:pt>
                <c:pt idx="612">
                  <c:v>5.2999999999999999E-2</c:v>
                </c:pt>
                <c:pt idx="613">
                  <c:v>5.2999999999999999E-2</c:v>
                </c:pt>
                <c:pt idx="614">
                  <c:v>5.2999999999999999E-2</c:v>
                </c:pt>
                <c:pt idx="615">
                  <c:v>5.33E-2</c:v>
                </c:pt>
                <c:pt idx="616">
                  <c:v>5.3700000000000102E-2</c:v>
                </c:pt>
                <c:pt idx="617">
                  <c:v>5.3700000000000102E-2</c:v>
                </c:pt>
                <c:pt idx="618">
                  <c:v>5.3700000000000102E-2</c:v>
                </c:pt>
                <c:pt idx="619">
                  <c:v>5.3700000000000102E-2</c:v>
                </c:pt>
                <c:pt idx="620">
                  <c:v>5.3700000000000102E-2</c:v>
                </c:pt>
                <c:pt idx="621">
                  <c:v>5.3700000000000102E-2</c:v>
                </c:pt>
                <c:pt idx="622">
                  <c:v>5.3700000000000102E-2</c:v>
                </c:pt>
                <c:pt idx="623">
                  <c:v>5.3700000000000102E-2</c:v>
                </c:pt>
                <c:pt idx="624">
                  <c:v>5.3700000000000102E-2</c:v>
                </c:pt>
                <c:pt idx="625">
                  <c:v>5.3700000000000102E-2</c:v>
                </c:pt>
                <c:pt idx="626">
                  <c:v>5.3700000000000102E-2</c:v>
                </c:pt>
                <c:pt idx="627">
                  <c:v>5.4100000000000099E-2</c:v>
                </c:pt>
                <c:pt idx="628">
                  <c:v>5.4100000000000099E-2</c:v>
                </c:pt>
                <c:pt idx="629">
                  <c:v>5.4100000000000099E-2</c:v>
                </c:pt>
                <c:pt idx="630">
                  <c:v>5.4100000000000099E-2</c:v>
                </c:pt>
                <c:pt idx="631">
                  <c:v>5.4100000000000099E-2</c:v>
                </c:pt>
                <c:pt idx="632">
                  <c:v>5.4100000000000099E-2</c:v>
                </c:pt>
                <c:pt idx="633">
                  <c:v>5.4100000000000099E-2</c:v>
                </c:pt>
                <c:pt idx="634">
                  <c:v>5.4100000000000099E-2</c:v>
                </c:pt>
                <c:pt idx="635">
                  <c:v>5.4100000000000099E-2</c:v>
                </c:pt>
                <c:pt idx="636">
                  <c:v>5.4100000000000099E-2</c:v>
                </c:pt>
                <c:pt idx="637">
                  <c:v>5.4100000000000099E-2</c:v>
                </c:pt>
                <c:pt idx="638">
                  <c:v>5.4100000000000099E-2</c:v>
                </c:pt>
                <c:pt idx="639">
                  <c:v>5.4100000000000099E-2</c:v>
                </c:pt>
                <c:pt idx="640">
                  <c:v>5.4100000000000099E-2</c:v>
                </c:pt>
                <c:pt idx="641">
                  <c:v>5.4100000000000099E-2</c:v>
                </c:pt>
                <c:pt idx="642">
                  <c:v>5.4100000000000099E-2</c:v>
                </c:pt>
                <c:pt idx="643">
                  <c:v>5.4100000000000099E-2</c:v>
                </c:pt>
                <c:pt idx="644">
                  <c:v>5.4500000000000097E-2</c:v>
                </c:pt>
                <c:pt idx="645">
                  <c:v>5.4500000000000097E-2</c:v>
                </c:pt>
                <c:pt idx="646">
                  <c:v>5.4500000000000097E-2</c:v>
                </c:pt>
                <c:pt idx="647">
                  <c:v>5.4500000000000097E-2</c:v>
                </c:pt>
                <c:pt idx="648">
                  <c:v>5.4500000000000097E-2</c:v>
                </c:pt>
                <c:pt idx="649">
                  <c:v>5.4500000000000097E-2</c:v>
                </c:pt>
                <c:pt idx="650">
                  <c:v>5.4500000000000097E-2</c:v>
                </c:pt>
                <c:pt idx="651">
                  <c:v>5.4500000000000097E-2</c:v>
                </c:pt>
                <c:pt idx="652">
                  <c:v>5.4500000000000097E-2</c:v>
                </c:pt>
                <c:pt idx="653">
                  <c:v>5.4500000000000097E-2</c:v>
                </c:pt>
                <c:pt idx="654">
                  <c:v>5.4500000000000097E-2</c:v>
                </c:pt>
                <c:pt idx="655">
                  <c:v>5.4500000000000097E-2</c:v>
                </c:pt>
                <c:pt idx="656">
                  <c:v>5.4500000000000097E-2</c:v>
                </c:pt>
                <c:pt idx="657">
                  <c:v>5.4500000000000097E-2</c:v>
                </c:pt>
                <c:pt idx="658">
                  <c:v>5.5E-2</c:v>
                </c:pt>
                <c:pt idx="659">
                  <c:v>5.5E-2</c:v>
                </c:pt>
                <c:pt idx="660">
                  <c:v>5.5E-2</c:v>
                </c:pt>
                <c:pt idx="661">
                  <c:v>5.5E-2</c:v>
                </c:pt>
                <c:pt idx="662">
                  <c:v>5.5E-2</c:v>
                </c:pt>
                <c:pt idx="663">
                  <c:v>5.5E-2</c:v>
                </c:pt>
                <c:pt idx="664">
                  <c:v>5.5400000000000102E-2</c:v>
                </c:pt>
                <c:pt idx="665">
                  <c:v>5.5400000000000102E-2</c:v>
                </c:pt>
                <c:pt idx="666">
                  <c:v>5.5400000000000102E-2</c:v>
                </c:pt>
                <c:pt idx="667">
                  <c:v>5.5899999999999998E-2</c:v>
                </c:pt>
                <c:pt idx="668">
                  <c:v>5.5899999999999998E-2</c:v>
                </c:pt>
                <c:pt idx="669">
                  <c:v>5.6399999999999999E-2</c:v>
                </c:pt>
                <c:pt idx="670">
                  <c:v>5.6399999999999999E-2</c:v>
                </c:pt>
                <c:pt idx="671">
                  <c:v>5.6399999999999999E-2</c:v>
                </c:pt>
                <c:pt idx="672">
                  <c:v>5.6399999999999999E-2</c:v>
                </c:pt>
                <c:pt idx="673">
                  <c:v>5.6399999999999999E-2</c:v>
                </c:pt>
                <c:pt idx="674">
                  <c:v>5.6399999999999999E-2</c:v>
                </c:pt>
                <c:pt idx="675">
                  <c:v>5.6399999999999999E-2</c:v>
                </c:pt>
                <c:pt idx="676">
                  <c:v>5.6399999999999999E-2</c:v>
                </c:pt>
                <c:pt idx="677">
                  <c:v>5.6399999999999999E-2</c:v>
                </c:pt>
                <c:pt idx="678">
                  <c:v>5.6800000000000003E-2</c:v>
                </c:pt>
                <c:pt idx="679">
                  <c:v>5.6800000000000003E-2</c:v>
                </c:pt>
                <c:pt idx="680">
                  <c:v>5.6800000000000003E-2</c:v>
                </c:pt>
                <c:pt idx="681">
                  <c:v>5.6800000000000003E-2</c:v>
                </c:pt>
                <c:pt idx="682">
                  <c:v>5.6800000000000003E-2</c:v>
                </c:pt>
                <c:pt idx="683">
                  <c:v>5.6800000000000003E-2</c:v>
                </c:pt>
                <c:pt idx="684">
                  <c:v>5.6800000000000003E-2</c:v>
                </c:pt>
                <c:pt idx="685">
                  <c:v>5.6800000000000003E-2</c:v>
                </c:pt>
                <c:pt idx="686">
                  <c:v>5.6800000000000003E-2</c:v>
                </c:pt>
                <c:pt idx="687">
                  <c:v>5.6800000000000003E-2</c:v>
                </c:pt>
                <c:pt idx="688">
                  <c:v>5.6800000000000003E-2</c:v>
                </c:pt>
                <c:pt idx="689">
                  <c:v>5.6800000000000003E-2</c:v>
                </c:pt>
                <c:pt idx="690">
                  <c:v>5.6800000000000003E-2</c:v>
                </c:pt>
                <c:pt idx="691">
                  <c:v>5.6800000000000003E-2</c:v>
                </c:pt>
                <c:pt idx="692">
                  <c:v>5.6800000000000003E-2</c:v>
                </c:pt>
                <c:pt idx="693">
                  <c:v>5.6800000000000003E-2</c:v>
                </c:pt>
                <c:pt idx="694">
                  <c:v>5.6800000000000003E-2</c:v>
                </c:pt>
                <c:pt idx="695">
                  <c:v>5.6800000000000003E-2</c:v>
                </c:pt>
                <c:pt idx="696">
                  <c:v>5.6800000000000003E-2</c:v>
                </c:pt>
                <c:pt idx="697">
                  <c:v>5.6800000000000003E-2</c:v>
                </c:pt>
                <c:pt idx="698">
                  <c:v>5.7900000000000097E-2</c:v>
                </c:pt>
                <c:pt idx="699">
                  <c:v>5.7900000000000097E-2</c:v>
                </c:pt>
                <c:pt idx="700">
                  <c:v>5.7900000000000097E-2</c:v>
                </c:pt>
                <c:pt idx="701">
                  <c:v>5.8400000000000001E-2</c:v>
                </c:pt>
                <c:pt idx="702">
                  <c:v>5.8400000000000001E-2</c:v>
                </c:pt>
                <c:pt idx="703">
                  <c:v>5.8400000000000001E-2</c:v>
                </c:pt>
                <c:pt idx="704">
                  <c:v>5.9000000000000101E-2</c:v>
                </c:pt>
                <c:pt idx="705">
                  <c:v>5.9000000000000101E-2</c:v>
                </c:pt>
                <c:pt idx="706">
                  <c:v>5.9000000000000101E-2</c:v>
                </c:pt>
                <c:pt idx="707">
                  <c:v>5.9000000000000101E-2</c:v>
                </c:pt>
                <c:pt idx="708">
                  <c:v>5.9000000000000101E-2</c:v>
                </c:pt>
                <c:pt idx="709">
                  <c:v>5.9000000000000101E-2</c:v>
                </c:pt>
                <c:pt idx="710">
                  <c:v>5.9000000000000101E-2</c:v>
                </c:pt>
                <c:pt idx="711">
                  <c:v>5.9000000000000101E-2</c:v>
                </c:pt>
                <c:pt idx="712">
                  <c:v>5.9000000000000101E-2</c:v>
                </c:pt>
                <c:pt idx="713">
                  <c:v>5.9000000000000101E-2</c:v>
                </c:pt>
                <c:pt idx="714" formatCode="0.0%">
                  <c:v>5.9000000000000101E-2</c:v>
                </c:pt>
                <c:pt idx="715">
                  <c:v>5.9000000000000101E-2</c:v>
                </c:pt>
                <c:pt idx="716">
                  <c:v>5.9000000000000101E-2</c:v>
                </c:pt>
                <c:pt idx="717">
                  <c:v>5.9000000000000101E-2</c:v>
                </c:pt>
                <c:pt idx="718">
                  <c:v>5.9000000000000101E-2</c:v>
                </c:pt>
                <c:pt idx="719">
                  <c:v>5.9000000000000101E-2</c:v>
                </c:pt>
                <c:pt idx="720">
                  <c:v>5.9000000000000101E-2</c:v>
                </c:pt>
                <c:pt idx="721" formatCode="General">
                  <c:v>5.9000000000000101E-2</c:v>
                </c:pt>
                <c:pt idx="722" formatCode="General">
                  <c:v>5.97000000000001E-2</c:v>
                </c:pt>
                <c:pt idx="723" formatCode="General">
                  <c:v>5.97000000000001E-2</c:v>
                </c:pt>
                <c:pt idx="724" formatCode="General">
                  <c:v>5.97000000000001E-2</c:v>
                </c:pt>
                <c:pt idx="725" formatCode="General">
                  <c:v>5.97000000000001E-2</c:v>
                </c:pt>
                <c:pt idx="726" formatCode="General">
                  <c:v>5.97000000000001E-2</c:v>
                </c:pt>
                <c:pt idx="727" formatCode="General">
                  <c:v>5.97000000000001E-2</c:v>
                </c:pt>
                <c:pt idx="728" formatCode="General">
                  <c:v>5.97000000000001E-2</c:v>
                </c:pt>
                <c:pt idx="729" formatCode="General">
                  <c:v>5.97000000000001E-2</c:v>
                </c:pt>
                <c:pt idx="730" formatCode="General">
                  <c:v>5.97000000000001E-2</c:v>
                </c:pt>
              </c:numCache>
            </c:numRef>
          </c:val>
          <c:smooth val="0"/>
        </c:ser>
        <c:ser>
          <c:idx val="2"/>
          <c:order val="2"/>
          <c:spPr>
            <a:ln w="47625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Landmark_b2_after366AEIPdisc!$E$2:$E$732</c:f>
              <c:numCache>
                <c:formatCode>0.00</c:formatCode>
                <c:ptCount val="731"/>
                <c:pt idx="0">
                  <c:v>366</c:v>
                </c:pt>
                <c:pt idx="1">
                  <c:v>367</c:v>
                </c:pt>
                <c:pt idx="2">
                  <c:v>368</c:v>
                </c:pt>
                <c:pt idx="3">
                  <c:v>369</c:v>
                </c:pt>
                <c:pt idx="4">
                  <c:v>370</c:v>
                </c:pt>
                <c:pt idx="5">
                  <c:v>371</c:v>
                </c:pt>
                <c:pt idx="6">
                  <c:v>372</c:v>
                </c:pt>
                <c:pt idx="7">
                  <c:v>373</c:v>
                </c:pt>
                <c:pt idx="8">
                  <c:v>374</c:v>
                </c:pt>
                <c:pt idx="9">
                  <c:v>375</c:v>
                </c:pt>
                <c:pt idx="10">
                  <c:v>376</c:v>
                </c:pt>
                <c:pt idx="11">
                  <c:v>377</c:v>
                </c:pt>
                <c:pt idx="12">
                  <c:v>378</c:v>
                </c:pt>
                <c:pt idx="13">
                  <c:v>379</c:v>
                </c:pt>
                <c:pt idx="14">
                  <c:v>380</c:v>
                </c:pt>
                <c:pt idx="15">
                  <c:v>381</c:v>
                </c:pt>
                <c:pt idx="16">
                  <c:v>382</c:v>
                </c:pt>
                <c:pt idx="17">
                  <c:v>383</c:v>
                </c:pt>
                <c:pt idx="18">
                  <c:v>384</c:v>
                </c:pt>
                <c:pt idx="19">
                  <c:v>385</c:v>
                </c:pt>
                <c:pt idx="20">
                  <c:v>386</c:v>
                </c:pt>
                <c:pt idx="21">
                  <c:v>387</c:v>
                </c:pt>
                <c:pt idx="22">
                  <c:v>388</c:v>
                </c:pt>
                <c:pt idx="23">
                  <c:v>389</c:v>
                </c:pt>
                <c:pt idx="24">
                  <c:v>390</c:v>
                </c:pt>
                <c:pt idx="25">
                  <c:v>391</c:v>
                </c:pt>
                <c:pt idx="26">
                  <c:v>392</c:v>
                </c:pt>
                <c:pt idx="27">
                  <c:v>393</c:v>
                </c:pt>
                <c:pt idx="28">
                  <c:v>394</c:v>
                </c:pt>
                <c:pt idx="29">
                  <c:v>395</c:v>
                </c:pt>
                <c:pt idx="30">
                  <c:v>396</c:v>
                </c:pt>
                <c:pt idx="31">
                  <c:v>397</c:v>
                </c:pt>
                <c:pt idx="32">
                  <c:v>398</c:v>
                </c:pt>
                <c:pt idx="33">
                  <c:v>399</c:v>
                </c:pt>
                <c:pt idx="34">
                  <c:v>400</c:v>
                </c:pt>
                <c:pt idx="35">
                  <c:v>401</c:v>
                </c:pt>
                <c:pt idx="36">
                  <c:v>402</c:v>
                </c:pt>
                <c:pt idx="37">
                  <c:v>403</c:v>
                </c:pt>
                <c:pt idx="38">
                  <c:v>404</c:v>
                </c:pt>
                <c:pt idx="39">
                  <c:v>405</c:v>
                </c:pt>
                <c:pt idx="40">
                  <c:v>406</c:v>
                </c:pt>
                <c:pt idx="41">
                  <c:v>407</c:v>
                </c:pt>
                <c:pt idx="42">
                  <c:v>408</c:v>
                </c:pt>
                <c:pt idx="43">
                  <c:v>409</c:v>
                </c:pt>
                <c:pt idx="44">
                  <c:v>410</c:v>
                </c:pt>
                <c:pt idx="45">
                  <c:v>411</c:v>
                </c:pt>
                <c:pt idx="46">
                  <c:v>412</c:v>
                </c:pt>
                <c:pt idx="47">
                  <c:v>413</c:v>
                </c:pt>
                <c:pt idx="48">
                  <c:v>414</c:v>
                </c:pt>
                <c:pt idx="49">
                  <c:v>415</c:v>
                </c:pt>
                <c:pt idx="50">
                  <c:v>416</c:v>
                </c:pt>
                <c:pt idx="51">
                  <c:v>417</c:v>
                </c:pt>
                <c:pt idx="52">
                  <c:v>418</c:v>
                </c:pt>
                <c:pt idx="53">
                  <c:v>419</c:v>
                </c:pt>
                <c:pt idx="54">
                  <c:v>420</c:v>
                </c:pt>
                <c:pt idx="55">
                  <c:v>421</c:v>
                </c:pt>
                <c:pt idx="56">
                  <c:v>422</c:v>
                </c:pt>
                <c:pt idx="57">
                  <c:v>423</c:v>
                </c:pt>
                <c:pt idx="58">
                  <c:v>424</c:v>
                </c:pt>
                <c:pt idx="59">
                  <c:v>425</c:v>
                </c:pt>
                <c:pt idx="60">
                  <c:v>426</c:v>
                </c:pt>
                <c:pt idx="61">
                  <c:v>427</c:v>
                </c:pt>
                <c:pt idx="62">
                  <c:v>428</c:v>
                </c:pt>
                <c:pt idx="63">
                  <c:v>429</c:v>
                </c:pt>
                <c:pt idx="64">
                  <c:v>430</c:v>
                </c:pt>
                <c:pt idx="65">
                  <c:v>431</c:v>
                </c:pt>
                <c:pt idx="66">
                  <c:v>432</c:v>
                </c:pt>
                <c:pt idx="67">
                  <c:v>433</c:v>
                </c:pt>
                <c:pt idx="68">
                  <c:v>434</c:v>
                </c:pt>
                <c:pt idx="69">
                  <c:v>435</c:v>
                </c:pt>
                <c:pt idx="70">
                  <c:v>436</c:v>
                </c:pt>
                <c:pt idx="71">
                  <c:v>437</c:v>
                </c:pt>
                <c:pt idx="72">
                  <c:v>438</c:v>
                </c:pt>
                <c:pt idx="73">
                  <c:v>439</c:v>
                </c:pt>
                <c:pt idx="74">
                  <c:v>440</c:v>
                </c:pt>
                <c:pt idx="75">
                  <c:v>441</c:v>
                </c:pt>
                <c:pt idx="76">
                  <c:v>442</c:v>
                </c:pt>
                <c:pt idx="77">
                  <c:v>443</c:v>
                </c:pt>
                <c:pt idx="78">
                  <c:v>444</c:v>
                </c:pt>
                <c:pt idx="79">
                  <c:v>445</c:v>
                </c:pt>
                <c:pt idx="80">
                  <c:v>446</c:v>
                </c:pt>
                <c:pt idx="81">
                  <c:v>447</c:v>
                </c:pt>
                <c:pt idx="82">
                  <c:v>448</c:v>
                </c:pt>
                <c:pt idx="83">
                  <c:v>449</c:v>
                </c:pt>
                <c:pt idx="84">
                  <c:v>450</c:v>
                </c:pt>
                <c:pt idx="85">
                  <c:v>451</c:v>
                </c:pt>
                <c:pt idx="86">
                  <c:v>452</c:v>
                </c:pt>
                <c:pt idx="87">
                  <c:v>453</c:v>
                </c:pt>
                <c:pt idx="88">
                  <c:v>454</c:v>
                </c:pt>
                <c:pt idx="89">
                  <c:v>455</c:v>
                </c:pt>
                <c:pt idx="90">
                  <c:v>456</c:v>
                </c:pt>
                <c:pt idx="91">
                  <c:v>457</c:v>
                </c:pt>
                <c:pt idx="92">
                  <c:v>458</c:v>
                </c:pt>
                <c:pt idx="93">
                  <c:v>459</c:v>
                </c:pt>
                <c:pt idx="94">
                  <c:v>460</c:v>
                </c:pt>
                <c:pt idx="95">
                  <c:v>461</c:v>
                </c:pt>
                <c:pt idx="96">
                  <c:v>462</c:v>
                </c:pt>
                <c:pt idx="97">
                  <c:v>463</c:v>
                </c:pt>
                <c:pt idx="98">
                  <c:v>464</c:v>
                </c:pt>
                <c:pt idx="99">
                  <c:v>465</c:v>
                </c:pt>
                <c:pt idx="100">
                  <c:v>466</c:v>
                </c:pt>
                <c:pt idx="101">
                  <c:v>467</c:v>
                </c:pt>
                <c:pt idx="102">
                  <c:v>468</c:v>
                </c:pt>
                <c:pt idx="103">
                  <c:v>469</c:v>
                </c:pt>
                <c:pt idx="104">
                  <c:v>470</c:v>
                </c:pt>
                <c:pt idx="105">
                  <c:v>471</c:v>
                </c:pt>
                <c:pt idx="106">
                  <c:v>472</c:v>
                </c:pt>
                <c:pt idx="107">
                  <c:v>473</c:v>
                </c:pt>
                <c:pt idx="108">
                  <c:v>474</c:v>
                </c:pt>
                <c:pt idx="109">
                  <c:v>475</c:v>
                </c:pt>
                <c:pt idx="110">
                  <c:v>476</c:v>
                </c:pt>
                <c:pt idx="111">
                  <c:v>477</c:v>
                </c:pt>
                <c:pt idx="112">
                  <c:v>478</c:v>
                </c:pt>
                <c:pt idx="113">
                  <c:v>479</c:v>
                </c:pt>
                <c:pt idx="114">
                  <c:v>480</c:v>
                </c:pt>
                <c:pt idx="115">
                  <c:v>481</c:v>
                </c:pt>
                <c:pt idx="116">
                  <c:v>482</c:v>
                </c:pt>
                <c:pt idx="117">
                  <c:v>483</c:v>
                </c:pt>
                <c:pt idx="118">
                  <c:v>484</c:v>
                </c:pt>
                <c:pt idx="119">
                  <c:v>485</c:v>
                </c:pt>
                <c:pt idx="120">
                  <c:v>486</c:v>
                </c:pt>
                <c:pt idx="121">
                  <c:v>487</c:v>
                </c:pt>
                <c:pt idx="122">
                  <c:v>488</c:v>
                </c:pt>
                <c:pt idx="123">
                  <c:v>489</c:v>
                </c:pt>
                <c:pt idx="124">
                  <c:v>490</c:v>
                </c:pt>
                <c:pt idx="125">
                  <c:v>491</c:v>
                </c:pt>
                <c:pt idx="126">
                  <c:v>492</c:v>
                </c:pt>
                <c:pt idx="127">
                  <c:v>493</c:v>
                </c:pt>
                <c:pt idx="128">
                  <c:v>494</c:v>
                </c:pt>
                <c:pt idx="129">
                  <c:v>495</c:v>
                </c:pt>
                <c:pt idx="130">
                  <c:v>496</c:v>
                </c:pt>
                <c:pt idx="131">
                  <c:v>497</c:v>
                </c:pt>
                <c:pt idx="132">
                  <c:v>498</c:v>
                </c:pt>
                <c:pt idx="133">
                  <c:v>499</c:v>
                </c:pt>
                <c:pt idx="134">
                  <c:v>500</c:v>
                </c:pt>
                <c:pt idx="135">
                  <c:v>501</c:v>
                </c:pt>
                <c:pt idx="136">
                  <c:v>502</c:v>
                </c:pt>
                <c:pt idx="137">
                  <c:v>503</c:v>
                </c:pt>
                <c:pt idx="138">
                  <c:v>504</c:v>
                </c:pt>
                <c:pt idx="139">
                  <c:v>505</c:v>
                </c:pt>
                <c:pt idx="140">
                  <c:v>506</c:v>
                </c:pt>
                <c:pt idx="141">
                  <c:v>507</c:v>
                </c:pt>
                <c:pt idx="142">
                  <c:v>508</c:v>
                </c:pt>
                <c:pt idx="143">
                  <c:v>509</c:v>
                </c:pt>
                <c:pt idx="144">
                  <c:v>510</c:v>
                </c:pt>
                <c:pt idx="145">
                  <c:v>511</c:v>
                </c:pt>
                <c:pt idx="146">
                  <c:v>512</c:v>
                </c:pt>
                <c:pt idx="147">
                  <c:v>513</c:v>
                </c:pt>
                <c:pt idx="148">
                  <c:v>514</c:v>
                </c:pt>
                <c:pt idx="149">
                  <c:v>515</c:v>
                </c:pt>
                <c:pt idx="150">
                  <c:v>516</c:v>
                </c:pt>
                <c:pt idx="151">
                  <c:v>517</c:v>
                </c:pt>
                <c:pt idx="152">
                  <c:v>518</c:v>
                </c:pt>
                <c:pt idx="153">
                  <c:v>519</c:v>
                </c:pt>
                <c:pt idx="154">
                  <c:v>520</c:v>
                </c:pt>
                <c:pt idx="155">
                  <c:v>521</c:v>
                </c:pt>
                <c:pt idx="156">
                  <c:v>522</c:v>
                </c:pt>
                <c:pt idx="157">
                  <c:v>523</c:v>
                </c:pt>
                <c:pt idx="158">
                  <c:v>524</c:v>
                </c:pt>
                <c:pt idx="159">
                  <c:v>525</c:v>
                </c:pt>
                <c:pt idx="160">
                  <c:v>526</c:v>
                </c:pt>
                <c:pt idx="161">
                  <c:v>527</c:v>
                </c:pt>
                <c:pt idx="162">
                  <c:v>528</c:v>
                </c:pt>
                <c:pt idx="163">
                  <c:v>529</c:v>
                </c:pt>
                <c:pt idx="164">
                  <c:v>530</c:v>
                </c:pt>
                <c:pt idx="165">
                  <c:v>531</c:v>
                </c:pt>
                <c:pt idx="166">
                  <c:v>532</c:v>
                </c:pt>
                <c:pt idx="167">
                  <c:v>533</c:v>
                </c:pt>
                <c:pt idx="168">
                  <c:v>534</c:v>
                </c:pt>
                <c:pt idx="169">
                  <c:v>535</c:v>
                </c:pt>
                <c:pt idx="170">
                  <c:v>536</c:v>
                </c:pt>
                <c:pt idx="171">
                  <c:v>537</c:v>
                </c:pt>
                <c:pt idx="172">
                  <c:v>538</c:v>
                </c:pt>
                <c:pt idx="173">
                  <c:v>539</c:v>
                </c:pt>
                <c:pt idx="174">
                  <c:v>540</c:v>
                </c:pt>
                <c:pt idx="175">
                  <c:v>541</c:v>
                </c:pt>
                <c:pt idx="176">
                  <c:v>542</c:v>
                </c:pt>
                <c:pt idx="177">
                  <c:v>543</c:v>
                </c:pt>
                <c:pt idx="178">
                  <c:v>544</c:v>
                </c:pt>
                <c:pt idx="179">
                  <c:v>545</c:v>
                </c:pt>
                <c:pt idx="180">
                  <c:v>546</c:v>
                </c:pt>
                <c:pt idx="181">
                  <c:v>547</c:v>
                </c:pt>
                <c:pt idx="182">
                  <c:v>548</c:v>
                </c:pt>
                <c:pt idx="183">
                  <c:v>549</c:v>
                </c:pt>
                <c:pt idx="184">
                  <c:v>550</c:v>
                </c:pt>
                <c:pt idx="185">
                  <c:v>551</c:v>
                </c:pt>
                <c:pt idx="186">
                  <c:v>552</c:v>
                </c:pt>
                <c:pt idx="187">
                  <c:v>553</c:v>
                </c:pt>
                <c:pt idx="188">
                  <c:v>554</c:v>
                </c:pt>
                <c:pt idx="189">
                  <c:v>555</c:v>
                </c:pt>
                <c:pt idx="190">
                  <c:v>556</c:v>
                </c:pt>
                <c:pt idx="191">
                  <c:v>557</c:v>
                </c:pt>
                <c:pt idx="192">
                  <c:v>558</c:v>
                </c:pt>
                <c:pt idx="193">
                  <c:v>559</c:v>
                </c:pt>
                <c:pt idx="194">
                  <c:v>560</c:v>
                </c:pt>
                <c:pt idx="195">
                  <c:v>561</c:v>
                </c:pt>
                <c:pt idx="196">
                  <c:v>562</c:v>
                </c:pt>
                <c:pt idx="197">
                  <c:v>563</c:v>
                </c:pt>
                <c:pt idx="198">
                  <c:v>564</c:v>
                </c:pt>
                <c:pt idx="199">
                  <c:v>565</c:v>
                </c:pt>
                <c:pt idx="200">
                  <c:v>566</c:v>
                </c:pt>
                <c:pt idx="201">
                  <c:v>567</c:v>
                </c:pt>
                <c:pt idx="202">
                  <c:v>568</c:v>
                </c:pt>
                <c:pt idx="203">
                  <c:v>569</c:v>
                </c:pt>
                <c:pt idx="204">
                  <c:v>570</c:v>
                </c:pt>
                <c:pt idx="205">
                  <c:v>571</c:v>
                </c:pt>
                <c:pt idx="206">
                  <c:v>572</c:v>
                </c:pt>
                <c:pt idx="207">
                  <c:v>573</c:v>
                </c:pt>
                <c:pt idx="208">
                  <c:v>574</c:v>
                </c:pt>
                <c:pt idx="209">
                  <c:v>575</c:v>
                </c:pt>
                <c:pt idx="210">
                  <c:v>576</c:v>
                </c:pt>
                <c:pt idx="211">
                  <c:v>577</c:v>
                </c:pt>
                <c:pt idx="212">
                  <c:v>578</c:v>
                </c:pt>
                <c:pt idx="213">
                  <c:v>579</c:v>
                </c:pt>
                <c:pt idx="214">
                  <c:v>580</c:v>
                </c:pt>
                <c:pt idx="215">
                  <c:v>581</c:v>
                </c:pt>
                <c:pt idx="216">
                  <c:v>582</c:v>
                </c:pt>
                <c:pt idx="217">
                  <c:v>583</c:v>
                </c:pt>
                <c:pt idx="218">
                  <c:v>584</c:v>
                </c:pt>
                <c:pt idx="219">
                  <c:v>585</c:v>
                </c:pt>
                <c:pt idx="220">
                  <c:v>586</c:v>
                </c:pt>
                <c:pt idx="221">
                  <c:v>587</c:v>
                </c:pt>
                <c:pt idx="222">
                  <c:v>588</c:v>
                </c:pt>
                <c:pt idx="223">
                  <c:v>589</c:v>
                </c:pt>
                <c:pt idx="224">
                  <c:v>590</c:v>
                </c:pt>
                <c:pt idx="225">
                  <c:v>591</c:v>
                </c:pt>
                <c:pt idx="226">
                  <c:v>592</c:v>
                </c:pt>
                <c:pt idx="227">
                  <c:v>593</c:v>
                </c:pt>
                <c:pt idx="228">
                  <c:v>594</c:v>
                </c:pt>
                <c:pt idx="229">
                  <c:v>595</c:v>
                </c:pt>
                <c:pt idx="230">
                  <c:v>596</c:v>
                </c:pt>
                <c:pt idx="231">
                  <c:v>597</c:v>
                </c:pt>
                <c:pt idx="232">
                  <c:v>598</c:v>
                </c:pt>
                <c:pt idx="233">
                  <c:v>599</c:v>
                </c:pt>
                <c:pt idx="234">
                  <c:v>600</c:v>
                </c:pt>
                <c:pt idx="235">
                  <c:v>601</c:v>
                </c:pt>
                <c:pt idx="236">
                  <c:v>602</c:v>
                </c:pt>
                <c:pt idx="237">
                  <c:v>603</c:v>
                </c:pt>
                <c:pt idx="238">
                  <c:v>604</c:v>
                </c:pt>
                <c:pt idx="239">
                  <c:v>605</c:v>
                </c:pt>
                <c:pt idx="240">
                  <c:v>606</c:v>
                </c:pt>
                <c:pt idx="241">
                  <c:v>607</c:v>
                </c:pt>
                <c:pt idx="242">
                  <c:v>608</c:v>
                </c:pt>
                <c:pt idx="243">
                  <c:v>609</c:v>
                </c:pt>
                <c:pt idx="244">
                  <c:v>610</c:v>
                </c:pt>
                <c:pt idx="245">
                  <c:v>611</c:v>
                </c:pt>
                <c:pt idx="246">
                  <c:v>612</c:v>
                </c:pt>
                <c:pt idx="247">
                  <c:v>613</c:v>
                </c:pt>
                <c:pt idx="248">
                  <c:v>614</c:v>
                </c:pt>
                <c:pt idx="249">
                  <c:v>615</c:v>
                </c:pt>
                <c:pt idx="250">
                  <c:v>616</c:v>
                </c:pt>
                <c:pt idx="251">
                  <c:v>617</c:v>
                </c:pt>
                <c:pt idx="252">
                  <c:v>618</c:v>
                </c:pt>
                <c:pt idx="253">
                  <c:v>619</c:v>
                </c:pt>
                <c:pt idx="254">
                  <c:v>620</c:v>
                </c:pt>
                <c:pt idx="255">
                  <c:v>621</c:v>
                </c:pt>
                <c:pt idx="256">
                  <c:v>622</c:v>
                </c:pt>
                <c:pt idx="257">
                  <c:v>623</c:v>
                </c:pt>
                <c:pt idx="258">
                  <c:v>624</c:v>
                </c:pt>
                <c:pt idx="259">
                  <c:v>625</c:v>
                </c:pt>
                <c:pt idx="260">
                  <c:v>626</c:v>
                </c:pt>
                <c:pt idx="261">
                  <c:v>627</c:v>
                </c:pt>
                <c:pt idx="262">
                  <c:v>628</c:v>
                </c:pt>
                <c:pt idx="263">
                  <c:v>629</c:v>
                </c:pt>
                <c:pt idx="264">
                  <c:v>630</c:v>
                </c:pt>
                <c:pt idx="265">
                  <c:v>631</c:v>
                </c:pt>
                <c:pt idx="266">
                  <c:v>632</c:v>
                </c:pt>
                <c:pt idx="267">
                  <c:v>633</c:v>
                </c:pt>
                <c:pt idx="268">
                  <c:v>634</c:v>
                </c:pt>
                <c:pt idx="269">
                  <c:v>635</c:v>
                </c:pt>
                <c:pt idx="270">
                  <c:v>636</c:v>
                </c:pt>
                <c:pt idx="271">
                  <c:v>637</c:v>
                </c:pt>
                <c:pt idx="272">
                  <c:v>638</c:v>
                </c:pt>
                <c:pt idx="273">
                  <c:v>639</c:v>
                </c:pt>
                <c:pt idx="274">
                  <c:v>640</c:v>
                </c:pt>
                <c:pt idx="275">
                  <c:v>641</c:v>
                </c:pt>
                <c:pt idx="276">
                  <c:v>642</c:v>
                </c:pt>
                <c:pt idx="277">
                  <c:v>643</c:v>
                </c:pt>
                <c:pt idx="278">
                  <c:v>644</c:v>
                </c:pt>
                <c:pt idx="279">
                  <c:v>645</c:v>
                </c:pt>
                <c:pt idx="280">
                  <c:v>646</c:v>
                </c:pt>
                <c:pt idx="281">
                  <c:v>647</c:v>
                </c:pt>
                <c:pt idx="282">
                  <c:v>648</c:v>
                </c:pt>
                <c:pt idx="283">
                  <c:v>649</c:v>
                </c:pt>
                <c:pt idx="284">
                  <c:v>650</c:v>
                </c:pt>
                <c:pt idx="285">
                  <c:v>651</c:v>
                </c:pt>
                <c:pt idx="286">
                  <c:v>652</c:v>
                </c:pt>
                <c:pt idx="287">
                  <c:v>653</c:v>
                </c:pt>
                <c:pt idx="288">
                  <c:v>654</c:v>
                </c:pt>
                <c:pt idx="289">
                  <c:v>655</c:v>
                </c:pt>
                <c:pt idx="290">
                  <c:v>656</c:v>
                </c:pt>
                <c:pt idx="291">
                  <c:v>657</c:v>
                </c:pt>
                <c:pt idx="292">
                  <c:v>658</c:v>
                </c:pt>
                <c:pt idx="293">
                  <c:v>659</c:v>
                </c:pt>
                <c:pt idx="294">
                  <c:v>660</c:v>
                </c:pt>
                <c:pt idx="295">
                  <c:v>661</c:v>
                </c:pt>
                <c:pt idx="296">
                  <c:v>662</c:v>
                </c:pt>
                <c:pt idx="297">
                  <c:v>663</c:v>
                </c:pt>
                <c:pt idx="298">
                  <c:v>664</c:v>
                </c:pt>
                <c:pt idx="299">
                  <c:v>665</c:v>
                </c:pt>
                <c:pt idx="300">
                  <c:v>666</c:v>
                </c:pt>
                <c:pt idx="301">
                  <c:v>667</c:v>
                </c:pt>
                <c:pt idx="302">
                  <c:v>668</c:v>
                </c:pt>
                <c:pt idx="303">
                  <c:v>669</c:v>
                </c:pt>
                <c:pt idx="304">
                  <c:v>670</c:v>
                </c:pt>
                <c:pt idx="305">
                  <c:v>671</c:v>
                </c:pt>
                <c:pt idx="306">
                  <c:v>672</c:v>
                </c:pt>
                <c:pt idx="307">
                  <c:v>673</c:v>
                </c:pt>
                <c:pt idx="308">
                  <c:v>674</c:v>
                </c:pt>
                <c:pt idx="309">
                  <c:v>675</c:v>
                </c:pt>
                <c:pt idx="310">
                  <c:v>676</c:v>
                </c:pt>
                <c:pt idx="311">
                  <c:v>677</c:v>
                </c:pt>
                <c:pt idx="312">
                  <c:v>678</c:v>
                </c:pt>
                <c:pt idx="313">
                  <c:v>679</c:v>
                </c:pt>
                <c:pt idx="314">
                  <c:v>680</c:v>
                </c:pt>
                <c:pt idx="315">
                  <c:v>681</c:v>
                </c:pt>
                <c:pt idx="316">
                  <c:v>682</c:v>
                </c:pt>
                <c:pt idx="317">
                  <c:v>683</c:v>
                </c:pt>
                <c:pt idx="318">
                  <c:v>684</c:v>
                </c:pt>
                <c:pt idx="319">
                  <c:v>685</c:v>
                </c:pt>
                <c:pt idx="320">
                  <c:v>686</c:v>
                </c:pt>
                <c:pt idx="321">
                  <c:v>687</c:v>
                </c:pt>
                <c:pt idx="322">
                  <c:v>688</c:v>
                </c:pt>
                <c:pt idx="323">
                  <c:v>689</c:v>
                </c:pt>
                <c:pt idx="324">
                  <c:v>690</c:v>
                </c:pt>
                <c:pt idx="325">
                  <c:v>691</c:v>
                </c:pt>
                <c:pt idx="326">
                  <c:v>692</c:v>
                </c:pt>
                <c:pt idx="327">
                  <c:v>693</c:v>
                </c:pt>
                <c:pt idx="328">
                  <c:v>694</c:v>
                </c:pt>
                <c:pt idx="329">
                  <c:v>695</c:v>
                </c:pt>
                <c:pt idx="330">
                  <c:v>696</c:v>
                </c:pt>
                <c:pt idx="331">
                  <c:v>697</c:v>
                </c:pt>
                <c:pt idx="332">
                  <c:v>698</c:v>
                </c:pt>
                <c:pt idx="333">
                  <c:v>699</c:v>
                </c:pt>
                <c:pt idx="334">
                  <c:v>700</c:v>
                </c:pt>
                <c:pt idx="335">
                  <c:v>701</c:v>
                </c:pt>
                <c:pt idx="336">
                  <c:v>702</c:v>
                </c:pt>
                <c:pt idx="337">
                  <c:v>703</c:v>
                </c:pt>
                <c:pt idx="338">
                  <c:v>704</c:v>
                </c:pt>
                <c:pt idx="339">
                  <c:v>705</c:v>
                </c:pt>
                <c:pt idx="340">
                  <c:v>706</c:v>
                </c:pt>
                <c:pt idx="341">
                  <c:v>707</c:v>
                </c:pt>
                <c:pt idx="342">
                  <c:v>708</c:v>
                </c:pt>
                <c:pt idx="343">
                  <c:v>709</c:v>
                </c:pt>
                <c:pt idx="344">
                  <c:v>710</c:v>
                </c:pt>
                <c:pt idx="345">
                  <c:v>711</c:v>
                </c:pt>
                <c:pt idx="346">
                  <c:v>712</c:v>
                </c:pt>
                <c:pt idx="347">
                  <c:v>713</c:v>
                </c:pt>
                <c:pt idx="348">
                  <c:v>714</c:v>
                </c:pt>
                <c:pt idx="349">
                  <c:v>715</c:v>
                </c:pt>
                <c:pt idx="350">
                  <c:v>716</c:v>
                </c:pt>
                <c:pt idx="351">
                  <c:v>717</c:v>
                </c:pt>
                <c:pt idx="352">
                  <c:v>718</c:v>
                </c:pt>
                <c:pt idx="353">
                  <c:v>719</c:v>
                </c:pt>
                <c:pt idx="354">
                  <c:v>720</c:v>
                </c:pt>
                <c:pt idx="355">
                  <c:v>721</c:v>
                </c:pt>
                <c:pt idx="356">
                  <c:v>722</c:v>
                </c:pt>
                <c:pt idx="357">
                  <c:v>723</c:v>
                </c:pt>
                <c:pt idx="358">
                  <c:v>724</c:v>
                </c:pt>
                <c:pt idx="359">
                  <c:v>725</c:v>
                </c:pt>
                <c:pt idx="360">
                  <c:v>726</c:v>
                </c:pt>
                <c:pt idx="361">
                  <c:v>727</c:v>
                </c:pt>
                <c:pt idx="362">
                  <c:v>728</c:v>
                </c:pt>
                <c:pt idx="363">
                  <c:v>729</c:v>
                </c:pt>
                <c:pt idx="364">
                  <c:v>730</c:v>
                </c:pt>
                <c:pt idx="365">
                  <c:v>731</c:v>
                </c:pt>
                <c:pt idx="366">
                  <c:v>732</c:v>
                </c:pt>
                <c:pt idx="367">
                  <c:v>733</c:v>
                </c:pt>
                <c:pt idx="368">
                  <c:v>734</c:v>
                </c:pt>
                <c:pt idx="369">
                  <c:v>735</c:v>
                </c:pt>
                <c:pt idx="370">
                  <c:v>736</c:v>
                </c:pt>
                <c:pt idx="371">
                  <c:v>737</c:v>
                </c:pt>
                <c:pt idx="372">
                  <c:v>738</c:v>
                </c:pt>
                <c:pt idx="373">
                  <c:v>739</c:v>
                </c:pt>
                <c:pt idx="374">
                  <c:v>740</c:v>
                </c:pt>
                <c:pt idx="375">
                  <c:v>741</c:v>
                </c:pt>
                <c:pt idx="376">
                  <c:v>742</c:v>
                </c:pt>
                <c:pt idx="377">
                  <c:v>743</c:v>
                </c:pt>
                <c:pt idx="378">
                  <c:v>744</c:v>
                </c:pt>
                <c:pt idx="379">
                  <c:v>745</c:v>
                </c:pt>
                <c:pt idx="380">
                  <c:v>746</c:v>
                </c:pt>
                <c:pt idx="381">
                  <c:v>747</c:v>
                </c:pt>
                <c:pt idx="382">
                  <c:v>748</c:v>
                </c:pt>
                <c:pt idx="383">
                  <c:v>749</c:v>
                </c:pt>
                <c:pt idx="384">
                  <c:v>750</c:v>
                </c:pt>
                <c:pt idx="385">
                  <c:v>751</c:v>
                </c:pt>
                <c:pt idx="386">
                  <c:v>752</c:v>
                </c:pt>
                <c:pt idx="387">
                  <c:v>753</c:v>
                </c:pt>
                <c:pt idx="388">
                  <c:v>754</c:v>
                </c:pt>
                <c:pt idx="389">
                  <c:v>755</c:v>
                </c:pt>
                <c:pt idx="390">
                  <c:v>756</c:v>
                </c:pt>
                <c:pt idx="391">
                  <c:v>757</c:v>
                </c:pt>
                <c:pt idx="392">
                  <c:v>758</c:v>
                </c:pt>
                <c:pt idx="393">
                  <c:v>759</c:v>
                </c:pt>
                <c:pt idx="394">
                  <c:v>760</c:v>
                </c:pt>
                <c:pt idx="395">
                  <c:v>761</c:v>
                </c:pt>
                <c:pt idx="396">
                  <c:v>762</c:v>
                </c:pt>
                <c:pt idx="397">
                  <c:v>763</c:v>
                </c:pt>
                <c:pt idx="398">
                  <c:v>764</c:v>
                </c:pt>
                <c:pt idx="399">
                  <c:v>765</c:v>
                </c:pt>
                <c:pt idx="400">
                  <c:v>766</c:v>
                </c:pt>
                <c:pt idx="401">
                  <c:v>767</c:v>
                </c:pt>
                <c:pt idx="402">
                  <c:v>768</c:v>
                </c:pt>
                <c:pt idx="403">
                  <c:v>769</c:v>
                </c:pt>
                <c:pt idx="404">
                  <c:v>770</c:v>
                </c:pt>
                <c:pt idx="405">
                  <c:v>771</c:v>
                </c:pt>
                <c:pt idx="406">
                  <c:v>772</c:v>
                </c:pt>
                <c:pt idx="407">
                  <c:v>773</c:v>
                </c:pt>
                <c:pt idx="408">
                  <c:v>774</c:v>
                </c:pt>
                <c:pt idx="409">
                  <c:v>775</c:v>
                </c:pt>
                <c:pt idx="410">
                  <c:v>776</c:v>
                </c:pt>
                <c:pt idx="411">
                  <c:v>777</c:v>
                </c:pt>
                <c:pt idx="412">
                  <c:v>778</c:v>
                </c:pt>
                <c:pt idx="413">
                  <c:v>779</c:v>
                </c:pt>
                <c:pt idx="414">
                  <c:v>780</c:v>
                </c:pt>
                <c:pt idx="415">
                  <c:v>781</c:v>
                </c:pt>
                <c:pt idx="416">
                  <c:v>782</c:v>
                </c:pt>
                <c:pt idx="417">
                  <c:v>783</c:v>
                </c:pt>
                <c:pt idx="418">
                  <c:v>784</c:v>
                </c:pt>
                <c:pt idx="419">
                  <c:v>785</c:v>
                </c:pt>
                <c:pt idx="420">
                  <c:v>786</c:v>
                </c:pt>
                <c:pt idx="421">
                  <c:v>787</c:v>
                </c:pt>
                <c:pt idx="422">
                  <c:v>788</c:v>
                </c:pt>
                <c:pt idx="423">
                  <c:v>789</c:v>
                </c:pt>
                <c:pt idx="424">
                  <c:v>790</c:v>
                </c:pt>
                <c:pt idx="425">
                  <c:v>791</c:v>
                </c:pt>
                <c:pt idx="426">
                  <c:v>792</c:v>
                </c:pt>
                <c:pt idx="427">
                  <c:v>793</c:v>
                </c:pt>
                <c:pt idx="428">
                  <c:v>794</c:v>
                </c:pt>
                <c:pt idx="429">
                  <c:v>795</c:v>
                </c:pt>
                <c:pt idx="430">
                  <c:v>796</c:v>
                </c:pt>
                <c:pt idx="431">
                  <c:v>797</c:v>
                </c:pt>
                <c:pt idx="432">
                  <c:v>798</c:v>
                </c:pt>
                <c:pt idx="433">
                  <c:v>799</c:v>
                </c:pt>
                <c:pt idx="434">
                  <c:v>800</c:v>
                </c:pt>
                <c:pt idx="435">
                  <c:v>801</c:v>
                </c:pt>
                <c:pt idx="436">
                  <c:v>802</c:v>
                </c:pt>
                <c:pt idx="437">
                  <c:v>803</c:v>
                </c:pt>
                <c:pt idx="438">
                  <c:v>804</c:v>
                </c:pt>
                <c:pt idx="439">
                  <c:v>805</c:v>
                </c:pt>
                <c:pt idx="440">
                  <c:v>806</c:v>
                </c:pt>
                <c:pt idx="441">
                  <c:v>807</c:v>
                </c:pt>
                <c:pt idx="442">
                  <c:v>808</c:v>
                </c:pt>
                <c:pt idx="443">
                  <c:v>809</c:v>
                </c:pt>
                <c:pt idx="444">
                  <c:v>810</c:v>
                </c:pt>
                <c:pt idx="445">
                  <c:v>811</c:v>
                </c:pt>
                <c:pt idx="446">
                  <c:v>812</c:v>
                </c:pt>
                <c:pt idx="447">
                  <c:v>813</c:v>
                </c:pt>
                <c:pt idx="448">
                  <c:v>814</c:v>
                </c:pt>
                <c:pt idx="449">
                  <c:v>815</c:v>
                </c:pt>
                <c:pt idx="450">
                  <c:v>816</c:v>
                </c:pt>
                <c:pt idx="451">
                  <c:v>817</c:v>
                </c:pt>
                <c:pt idx="452">
                  <c:v>818</c:v>
                </c:pt>
                <c:pt idx="453">
                  <c:v>819</c:v>
                </c:pt>
                <c:pt idx="454">
                  <c:v>820</c:v>
                </c:pt>
                <c:pt idx="455">
                  <c:v>821</c:v>
                </c:pt>
                <c:pt idx="456">
                  <c:v>822</c:v>
                </c:pt>
                <c:pt idx="457">
                  <c:v>823</c:v>
                </c:pt>
                <c:pt idx="458">
                  <c:v>824</c:v>
                </c:pt>
                <c:pt idx="459">
                  <c:v>825</c:v>
                </c:pt>
                <c:pt idx="460">
                  <c:v>826</c:v>
                </c:pt>
                <c:pt idx="461">
                  <c:v>827</c:v>
                </c:pt>
                <c:pt idx="462">
                  <c:v>828</c:v>
                </c:pt>
                <c:pt idx="463">
                  <c:v>829</c:v>
                </c:pt>
                <c:pt idx="464">
                  <c:v>830</c:v>
                </c:pt>
                <c:pt idx="465">
                  <c:v>831</c:v>
                </c:pt>
                <c:pt idx="466">
                  <c:v>832</c:v>
                </c:pt>
                <c:pt idx="467">
                  <c:v>833</c:v>
                </c:pt>
                <c:pt idx="468">
                  <c:v>834</c:v>
                </c:pt>
                <c:pt idx="469">
                  <c:v>835</c:v>
                </c:pt>
                <c:pt idx="470">
                  <c:v>836</c:v>
                </c:pt>
                <c:pt idx="471">
                  <c:v>837</c:v>
                </c:pt>
                <c:pt idx="472">
                  <c:v>838</c:v>
                </c:pt>
                <c:pt idx="473">
                  <c:v>839</c:v>
                </c:pt>
                <c:pt idx="474">
                  <c:v>840</c:v>
                </c:pt>
                <c:pt idx="475">
                  <c:v>841</c:v>
                </c:pt>
                <c:pt idx="476">
                  <c:v>842</c:v>
                </c:pt>
                <c:pt idx="477">
                  <c:v>843</c:v>
                </c:pt>
                <c:pt idx="478">
                  <c:v>844</c:v>
                </c:pt>
                <c:pt idx="479">
                  <c:v>845</c:v>
                </c:pt>
                <c:pt idx="480">
                  <c:v>846</c:v>
                </c:pt>
                <c:pt idx="481">
                  <c:v>847</c:v>
                </c:pt>
                <c:pt idx="482">
                  <c:v>848</c:v>
                </c:pt>
                <c:pt idx="483">
                  <c:v>849</c:v>
                </c:pt>
                <c:pt idx="484">
                  <c:v>850</c:v>
                </c:pt>
                <c:pt idx="485">
                  <c:v>851</c:v>
                </c:pt>
                <c:pt idx="486">
                  <c:v>852</c:v>
                </c:pt>
                <c:pt idx="487">
                  <c:v>853</c:v>
                </c:pt>
                <c:pt idx="488">
                  <c:v>854</c:v>
                </c:pt>
                <c:pt idx="489">
                  <c:v>855</c:v>
                </c:pt>
                <c:pt idx="490">
                  <c:v>856</c:v>
                </c:pt>
                <c:pt idx="491">
                  <c:v>857</c:v>
                </c:pt>
                <c:pt idx="492">
                  <c:v>858</c:v>
                </c:pt>
                <c:pt idx="493">
                  <c:v>859</c:v>
                </c:pt>
                <c:pt idx="494">
                  <c:v>860</c:v>
                </c:pt>
                <c:pt idx="495">
                  <c:v>861</c:v>
                </c:pt>
                <c:pt idx="496">
                  <c:v>862</c:v>
                </c:pt>
                <c:pt idx="497">
                  <c:v>863</c:v>
                </c:pt>
                <c:pt idx="498">
                  <c:v>864</c:v>
                </c:pt>
                <c:pt idx="499">
                  <c:v>865</c:v>
                </c:pt>
                <c:pt idx="500">
                  <c:v>866</c:v>
                </c:pt>
                <c:pt idx="501">
                  <c:v>867</c:v>
                </c:pt>
                <c:pt idx="502">
                  <c:v>868</c:v>
                </c:pt>
                <c:pt idx="503">
                  <c:v>869</c:v>
                </c:pt>
                <c:pt idx="504">
                  <c:v>870</c:v>
                </c:pt>
                <c:pt idx="505">
                  <c:v>871</c:v>
                </c:pt>
                <c:pt idx="506">
                  <c:v>872</c:v>
                </c:pt>
                <c:pt idx="507">
                  <c:v>873</c:v>
                </c:pt>
                <c:pt idx="508">
                  <c:v>874</c:v>
                </c:pt>
                <c:pt idx="509">
                  <c:v>875</c:v>
                </c:pt>
                <c:pt idx="510">
                  <c:v>876</c:v>
                </c:pt>
                <c:pt idx="511">
                  <c:v>877</c:v>
                </c:pt>
                <c:pt idx="512">
                  <c:v>878</c:v>
                </c:pt>
                <c:pt idx="513">
                  <c:v>879</c:v>
                </c:pt>
                <c:pt idx="514">
                  <c:v>880</c:v>
                </c:pt>
                <c:pt idx="515">
                  <c:v>881</c:v>
                </c:pt>
                <c:pt idx="516">
                  <c:v>882</c:v>
                </c:pt>
                <c:pt idx="517">
                  <c:v>883</c:v>
                </c:pt>
                <c:pt idx="518">
                  <c:v>884</c:v>
                </c:pt>
                <c:pt idx="519">
                  <c:v>885</c:v>
                </c:pt>
                <c:pt idx="520">
                  <c:v>886</c:v>
                </c:pt>
                <c:pt idx="521">
                  <c:v>887</c:v>
                </c:pt>
                <c:pt idx="522">
                  <c:v>888</c:v>
                </c:pt>
                <c:pt idx="523">
                  <c:v>889</c:v>
                </c:pt>
                <c:pt idx="524">
                  <c:v>890</c:v>
                </c:pt>
                <c:pt idx="525">
                  <c:v>891</c:v>
                </c:pt>
                <c:pt idx="526">
                  <c:v>892</c:v>
                </c:pt>
                <c:pt idx="527">
                  <c:v>893</c:v>
                </c:pt>
                <c:pt idx="528">
                  <c:v>894</c:v>
                </c:pt>
                <c:pt idx="529">
                  <c:v>895</c:v>
                </c:pt>
                <c:pt idx="530">
                  <c:v>896</c:v>
                </c:pt>
                <c:pt idx="531">
                  <c:v>897</c:v>
                </c:pt>
                <c:pt idx="532">
                  <c:v>898</c:v>
                </c:pt>
                <c:pt idx="533">
                  <c:v>899</c:v>
                </c:pt>
                <c:pt idx="534">
                  <c:v>900</c:v>
                </c:pt>
                <c:pt idx="535">
                  <c:v>901</c:v>
                </c:pt>
                <c:pt idx="536">
                  <c:v>902</c:v>
                </c:pt>
                <c:pt idx="537">
                  <c:v>903</c:v>
                </c:pt>
                <c:pt idx="538">
                  <c:v>904</c:v>
                </c:pt>
                <c:pt idx="539">
                  <c:v>905</c:v>
                </c:pt>
                <c:pt idx="540">
                  <c:v>906</c:v>
                </c:pt>
                <c:pt idx="541">
                  <c:v>907</c:v>
                </c:pt>
                <c:pt idx="542">
                  <c:v>908</c:v>
                </c:pt>
                <c:pt idx="543">
                  <c:v>909</c:v>
                </c:pt>
                <c:pt idx="544">
                  <c:v>910</c:v>
                </c:pt>
                <c:pt idx="545">
                  <c:v>911</c:v>
                </c:pt>
                <c:pt idx="546">
                  <c:v>912</c:v>
                </c:pt>
                <c:pt idx="547">
                  <c:v>913</c:v>
                </c:pt>
                <c:pt idx="548">
                  <c:v>914</c:v>
                </c:pt>
                <c:pt idx="549">
                  <c:v>915</c:v>
                </c:pt>
                <c:pt idx="550">
                  <c:v>916</c:v>
                </c:pt>
                <c:pt idx="551">
                  <c:v>917</c:v>
                </c:pt>
                <c:pt idx="552">
                  <c:v>918</c:v>
                </c:pt>
                <c:pt idx="553">
                  <c:v>919</c:v>
                </c:pt>
                <c:pt idx="554">
                  <c:v>920</c:v>
                </c:pt>
                <c:pt idx="555">
                  <c:v>921</c:v>
                </c:pt>
                <c:pt idx="556">
                  <c:v>922</c:v>
                </c:pt>
                <c:pt idx="557">
                  <c:v>923</c:v>
                </c:pt>
                <c:pt idx="558">
                  <c:v>924</c:v>
                </c:pt>
                <c:pt idx="559">
                  <c:v>925</c:v>
                </c:pt>
                <c:pt idx="560">
                  <c:v>926</c:v>
                </c:pt>
                <c:pt idx="561">
                  <c:v>927</c:v>
                </c:pt>
                <c:pt idx="562">
                  <c:v>928</c:v>
                </c:pt>
                <c:pt idx="563">
                  <c:v>929</c:v>
                </c:pt>
                <c:pt idx="564">
                  <c:v>930</c:v>
                </c:pt>
                <c:pt idx="565">
                  <c:v>931</c:v>
                </c:pt>
                <c:pt idx="566">
                  <c:v>932</c:v>
                </c:pt>
                <c:pt idx="567">
                  <c:v>933</c:v>
                </c:pt>
                <c:pt idx="568">
                  <c:v>934</c:v>
                </c:pt>
                <c:pt idx="569">
                  <c:v>935</c:v>
                </c:pt>
                <c:pt idx="570">
                  <c:v>936</c:v>
                </c:pt>
                <c:pt idx="571">
                  <c:v>937</c:v>
                </c:pt>
                <c:pt idx="572">
                  <c:v>938</c:v>
                </c:pt>
                <c:pt idx="573">
                  <c:v>939</c:v>
                </c:pt>
                <c:pt idx="574">
                  <c:v>940</c:v>
                </c:pt>
                <c:pt idx="575">
                  <c:v>941</c:v>
                </c:pt>
                <c:pt idx="576">
                  <c:v>942</c:v>
                </c:pt>
                <c:pt idx="577">
                  <c:v>943</c:v>
                </c:pt>
                <c:pt idx="578">
                  <c:v>944</c:v>
                </c:pt>
                <c:pt idx="579">
                  <c:v>945</c:v>
                </c:pt>
                <c:pt idx="580">
                  <c:v>946</c:v>
                </c:pt>
                <c:pt idx="581">
                  <c:v>947</c:v>
                </c:pt>
                <c:pt idx="582">
                  <c:v>948</c:v>
                </c:pt>
                <c:pt idx="583">
                  <c:v>949</c:v>
                </c:pt>
                <c:pt idx="584">
                  <c:v>950</c:v>
                </c:pt>
                <c:pt idx="585">
                  <c:v>951</c:v>
                </c:pt>
                <c:pt idx="586">
                  <c:v>952</c:v>
                </c:pt>
                <c:pt idx="587">
                  <c:v>953</c:v>
                </c:pt>
                <c:pt idx="588">
                  <c:v>954</c:v>
                </c:pt>
                <c:pt idx="589">
                  <c:v>955</c:v>
                </c:pt>
                <c:pt idx="590">
                  <c:v>956</c:v>
                </c:pt>
                <c:pt idx="591">
                  <c:v>957</c:v>
                </c:pt>
                <c:pt idx="592">
                  <c:v>958</c:v>
                </c:pt>
                <c:pt idx="593">
                  <c:v>959</c:v>
                </c:pt>
                <c:pt idx="594">
                  <c:v>960</c:v>
                </c:pt>
                <c:pt idx="595">
                  <c:v>961</c:v>
                </c:pt>
                <c:pt idx="596">
                  <c:v>962</c:v>
                </c:pt>
                <c:pt idx="597">
                  <c:v>963</c:v>
                </c:pt>
                <c:pt idx="598">
                  <c:v>964</c:v>
                </c:pt>
                <c:pt idx="599">
                  <c:v>965</c:v>
                </c:pt>
                <c:pt idx="600">
                  <c:v>966</c:v>
                </c:pt>
                <c:pt idx="601">
                  <c:v>967</c:v>
                </c:pt>
                <c:pt idx="602">
                  <c:v>968</c:v>
                </c:pt>
                <c:pt idx="603">
                  <c:v>969</c:v>
                </c:pt>
                <c:pt idx="604">
                  <c:v>970</c:v>
                </c:pt>
                <c:pt idx="605">
                  <c:v>971</c:v>
                </c:pt>
                <c:pt idx="606">
                  <c:v>972</c:v>
                </c:pt>
                <c:pt idx="607">
                  <c:v>973</c:v>
                </c:pt>
                <c:pt idx="608">
                  <c:v>974</c:v>
                </c:pt>
                <c:pt idx="609">
                  <c:v>975</c:v>
                </c:pt>
                <c:pt idx="610">
                  <c:v>976</c:v>
                </c:pt>
                <c:pt idx="611">
                  <c:v>977</c:v>
                </c:pt>
                <c:pt idx="612">
                  <c:v>978</c:v>
                </c:pt>
                <c:pt idx="613">
                  <c:v>979</c:v>
                </c:pt>
                <c:pt idx="614">
                  <c:v>980</c:v>
                </c:pt>
                <c:pt idx="615">
                  <c:v>981</c:v>
                </c:pt>
                <c:pt idx="616">
                  <c:v>982</c:v>
                </c:pt>
                <c:pt idx="617">
                  <c:v>983</c:v>
                </c:pt>
                <c:pt idx="618">
                  <c:v>984</c:v>
                </c:pt>
                <c:pt idx="619">
                  <c:v>985</c:v>
                </c:pt>
                <c:pt idx="620">
                  <c:v>986</c:v>
                </c:pt>
                <c:pt idx="621">
                  <c:v>987</c:v>
                </c:pt>
                <c:pt idx="622">
                  <c:v>988</c:v>
                </c:pt>
                <c:pt idx="623">
                  <c:v>989</c:v>
                </c:pt>
                <c:pt idx="624">
                  <c:v>990</c:v>
                </c:pt>
                <c:pt idx="625">
                  <c:v>991</c:v>
                </c:pt>
                <c:pt idx="626">
                  <c:v>992</c:v>
                </c:pt>
                <c:pt idx="627">
                  <c:v>993</c:v>
                </c:pt>
                <c:pt idx="628">
                  <c:v>994</c:v>
                </c:pt>
                <c:pt idx="629">
                  <c:v>995</c:v>
                </c:pt>
                <c:pt idx="630">
                  <c:v>996</c:v>
                </c:pt>
                <c:pt idx="631">
                  <c:v>997</c:v>
                </c:pt>
                <c:pt idx="632">
                  <c:v>998</c:v>
                </c:pt>
                <c:pt idx="633">
                  <c:v>999</c:v>
                </c:pt>
                <c:pt idx="634">
                  <c:v>1000</c:v>
                </c:pt>
                <c:pt idx="635">
                  <c:v>1001</c:v>
                </c:pt>
                <c:pt idx="636">
                  <c:v>1002</c:v>
                </c:pt>
                <c:pt idx="637">
                  <c:v>1003</c:v>
                </c:pt>
                <c:pt idx="638">
                  <c:v>1004</c:v>
                </c:pt>
                <c:pt idx="639">
                  <c:v>1005</c:v>
                </c:pt>
                <c:pt idx="640">
                  <c:v>1006</c:v>
                </c:pt>
                <c:pt idx="641">
                  <c:v>1007</c:v>
                </c:pt>
                <c:pt idx="642">
                  <c:v>1008</c:v>
                </c:pt>
                <c:pt idx="643">
                  <c:v>1009</c:v>
                </c:pt>
                <c:pt idx="644">
                  <c:v>1010</c:v>
                </c:pt>
                <c:pt idx="645">
                  <c:v>1011</c:v>
                </c:pt>
                <c:pt idx="646">
                  <c:v>1012</c:v>
                </c:pt>
                <c:pt idx="647">
                  <c:v>1013</c:v>
                </c:pt>
                <c:pt idx="648">
                  <c:v>1014</c:v>
                </c:pt>
                <c:pt idx="649">
                  <c:v>1015</c:v>
                </c:pt>
                <c:pt idx="650">
                  <c:v>1016</c:v>
                </c:pt>
                <c:pt idx="651">
                  <c:v>1017</c:v>
                </c:pt>
                <c:pt idx="652">
                  <c:v>1018</c:v>
                </c:pt>
                <c:pt idx="653">
                  <c:v>1019</c:v>
                </c:pt>
                <c:pt idx="654">
                  <c:v>1020</c:v>
                </c:pt>
                <c:pt idx="655">
                  <c:v>1021</c:v>
                </c:pt>
                <c:pt idx="656">
                  <c:v>1022</c:v>
                </c:pt>
                <c:pt idx="657">
                  <c:v>1023</c:v>
                </c:pt>
                <c:pt idx="658">
                  <c:v>1024</c:v>
                </c:pt>
                <c:pt idx="659">
                  <c:v>1025</c:v>
                </c:pt>
                <c:pt idx="660">
                  <c:v>1026</c:v>
                </c:pt>
                <c:pt idx="661">
                  <c:v>1027</c:v>
                </c:pt>
                <c:pt idx="662">
                  <c:v>1028</c:v>
                </c:pt>
                <c:pt idx="663">
                  <c:v>1029</c:v>
                </c:pt>
                <c:pt idx="664">
                  <c:v>1030</c:v>
                </c:pt>
                <c:pt idx="665">
                  <c:v>1031</c:v>
                </c:pt>
                <c:pt idx="666">
                  <c:v>1032</c:v>
                </c:pt>
                <c:pt idx="667">
                  <c:v>1033</c:v>
                </c:pt>
                <c:pt idx="668">
                  <c:v>1034</c:v>
                </c:pt>
                <c:pt idx="669">
                  <c:v>1035</c:v>
                </c:pt>
                <c:pt idx="670">
                  <c:v>1036</c:v>
                </c:pt>
                <c:pt idx="671">
                  <c:v>1037</c:v>
                </c:pt>
                <c:pt idx="672">
                  <c:v>1038</c:v>
                </c:pt>
                <c:pt idx="673">
                  <c:v>1039</c:v>
                </c:pt>
                <c:pt idx="674">
                  <c:v>1040</c:v>
                </c:pt>
                <c:pt idx="675">
                  <c:v>1041</c:v>
                </c:pt>
                <c:pt idx="676">
                  <c:v>1042</c:v>
                </c:pt>
                <c:pt idx="677">
                  <c:v>1043</c:v>
                </c:pt>
                <c:pt idx="678">
                  <c:v>1044</c:v>
                </c:pt>
                <c:pt idx="679">
                  <c:v>1045</c:v>
                </c:pt>
                <c:pt idx="680">
                  <c:v>1046</c:v>
                </c:pt>
                <c:pt idx="681">
                  <c:v>1047</c:v>
                </c:pt>
                <c:pt idx="682">
                  <c:v>1048</c:v>
                </c:pt>
                <c:pt idx="683">
                  <c:v>1049</c:v>
                </c:pt>
                <c:pt idx="684">
                  <c:v>1050</c:v>
                </c:pt>
                <c:pt idx="685">
                  <c:v>1051</c:v>
                </c:pt>
                <c:pt idx="686">
                  <c:v>1052</c:v>
                </c:pt>
                <c:pt idx="687">
                  <c:v>1053</c:v>
                </c:pt>
                <c:pt idx="688">
                  <c:v>1054</c:v>
                </c:pt>
                <c:pt idx="689">
                  <c:v>1055</c:v>
                </c:pt>
                <c:pt idx="690">
                  <c:v>1056</c:v>
                </c:pt>
                <c:pt idx="691">
                  <c:v>1057</c:v>
                </c:pt>
                <c:pt idx="692">
                  <c:v>1058</c:v>
                </c:pt>
                <c:pt idx="693">
                  <c:v>1059</c:v>
                </c:pt>
                <c:pt idx="694">
                  <c:v>1060</c:v>
                </c:pt>
                <c:pt idx="695">
                  <c:v>1061</c:v>
                </c:pt>
                <c:pt idx="696">
                  <c:v>1062</c:v>
                </c:pt>
                <c:pt idx="697">
                  <c:v>1063</c:v>
                </c:pt>
                <c:pt idx="698">
                  <c:v>1064</c:v>
                </c:pt>
                <c:pt idx="699">
                  <c:v>1065</c:v>
                </c:pt>
                <c:pt idx="700">
                  <c:v>1066</c:v>
                </c:pt>
                <c:pt idx="701">
                  <c:v>1067</c:v>
                </c:pt>
                <c:pt idx="702">
                  <c:v>1068</c:v>
                </c:pt>
                <c:pt idx="703">
                  <c:v>1069</c:v>
                </c:pt>
                <c:pt idx="704">
                  <c:v>1070</c:v>
                </c:pt>
                <c:pt idx="705">
                  <c:v>1071</c:v>
                </c:pt>
                <c:pt idx="706">
                  <c:v>1072</c:v>
                </c:pt>
                <c:pt idx="707">
                  <c:v>1073</c:v>
                </c:pt>
                <c:pt idx="708">
                  <c:v>1074</c:v>
                </c:pt>
                <c:pt idx="709">
                  <c:v>1075</c:v>
                </c:pt>
                <c:pt idx="710">
                  <c:v>1076</c:v>
                </c:pt>
                <c:pt idx="711">
                  <c:v>1077</c:v>
                </c:pt>
                <c:pt idx="712">
                  <c:v>1078</c:v>
                </c:pt>
                <c:pt idx="713">
                  <c:v>1079</c:v>
                </c:pt>
                <c:pt idx="714">
                  <c:v>1080</c:v>
                </c:pt>
                <c:pt idx="715">
                  <c:v>1081</c:v>
                </c:pt>
                <c:pt idx="716">
                  <c:v>1082</c:v>
                </c:pt>
                <c:pt idx="717">
                  <c:v>1083</c:v>
                </c:pt>
                <c:pt idx="718">
                  <c:v>1084</c:v>
                </c:pt>
                <c:pt idx="719">
                  <c:v>1085</c:v>
                </c:pt>
                <c:pt idx="720">
                  <c:v>1086</c:v>
                </c:pt>
                <c:pt idx="721">
                  <c:v>1087</c:v>
                </c:pt>
                <c:pt idx="722">
                  <c:v>1088</c:v>
                </c:pt>
                <c:pt idx="723">
                  <c:v>1089</c:v>
                </c:pt>
                <c:pt idx="724">
                  <c:v>1090</c:v>
                </c:pt>
                <c:pt idx="725">
                  <c:v>1091</c:v>
                </c:pt>
                <c:pt idx="726">
                  <c:v>1092</c:v>
                </c:pt>
                <c:pt idx="727">
                  <c:v>1093</c:v>
                </c:pt>
                <c:pt idx="728">
                  <c:v>1094</c:v>
                </c:pt>
                <c:pt idx="729">
                  <c:v>1095</c:v>
                </c:pt>
                <c:pt idx="730">
                  <c:v>1096</c:v>
                </c:pt>
              </c:numCache>
            </c:numRef>
          </c:cat>
          <c:val>
            <c:numRef>
              <c:f>Landmark_b2_after366AEIPdisc!$D$2:$D$732</c:f>
              <c:numCache>
                <c:formatCode>0%</c:formatCode>
                <c:ptCount val="731"/>
                <c:pt idx="0">
                  <c:v>0</c:v>
                </c:pt>
                <c:pt idx="1">
                  <c:v>2.0000000000000001E-4</c:v>
                </c:pt>
                <c:pt idx="2">
                  <c:v>3.00000000000001E-4</c:v>
                </c:pt>
                <c:pt idx="3">
                  <c:v>3.00000000000001E-4</c:v>
                </c:pt>
                <c:pt idx="4">
                  <c:v>7.0000000000000097E-4</c:v>
                </c:pt>
                <c:pt idx="5">
                  <c:v>7.0000000000000097E-4</c:v>
                </c:pt>
                <c:pt idx="6">
                  <c:v>7.0000000000000097E-4</c:v>
                </c:pt>
                <c:pt idx="7">
                  <c:v>7.0000000000000097E-4</c:v>
                </c:pt>
                <c:pt idx="8">
                  <c:v>7.0000000000000097E-4</c:v>
                </c:pt>
                <c:pt idx="9">
                  <c:v>7.0000000000000097E-4</c:v>
                </c:pt>
                <c:pt idx="10">
                  <c:v>7.0000000000000097E-4</c:v>
                </c:pt>
                <c:pt idx="11">
                  <c:v>8.0000000000000199E-4</c:v>
                </c:pt>
                <c:pt idx="12">
                  <c:v>1E-3</c:v>
                </c:pt>
                <c:pt idx="13">
                  <c:v>1.1999999999999999E-3</c:v>
                </c:pt>
                <c:pt idx="14">
                  <c:v>1.2999999999999999E-3</c:v>
                </c:pt>
                <c:pt idx="15">
                  <c:v>1.5E-3</c:v>
                </c:pt>
                <c:pt idx="16">
                  <c:v>1.6999999999999999E-3</c:v>
                </c:pt>
                <c:pt idx="17">
                  <c:v>1.6999999999999999E-3</c:v>
                </c:pt>
                <c:pt idx="18">
                  <c:v>2E-3</c:v>
                </c:pt>
                <c:pt idx="19">
                  <c:v>2.2000000000000001E-3</c:v>
                </c:pt>
                <c:pt idx="20">
                  <c:v>2.3999999999999998E-3</c:v>
                </c:pt>
                <c:pt idx="21">
                  <c:v>2.3999999999999998E-3</c:v>
                </c:pt>
                <c:pt idx="22">
                  <c:v>2.3999999999999998E-3</c:v>
                </c:pt>
                <c:pt idx="23">
                  <c:v>2.3999999999999998E-3</c:v>
                </c:pt>
                <c:pt idx="24">
                  <c:v>2.5000000000000001E-3</c:v>
                </c:pt>
                <c:pt idx="25">
                  <c:v>2.7000000000000101E-3</c:v>
                </c:pt>
                <c:pt idx="26">
                  <c:v>2.7000000000000101E-3</c:v>
                </c:pt>
                <c:pt idx="27">
                  <c:v>2.8999999999999998E-3</c:v>
                </c:pt>
                <c:pt idx="28">
                  <c:v>2.8999999999999998E-3</c:v>
                </c:pt>
                <c:pt idx="29">
                  <c:v>2.8999999999999998E-3</c:v>
                </c:pt>
                <c:pt idx="30">
                  <c:v>2.8999999999999998E-3</c:v>
                </c:pt>
                <c:pt idx="31">
                  <c:v>2.8999999999999998E-3</c:v>
                </c:pt>
                <c:pt idx="32">
                  <c:v>3.00000000000001E-3</c:v>
                </c:pt>
                <c:pt idx="33">
                  <c:v>3.00000000000001E-3</c:v>
                </c:pt>
                <c:pt idx="34">
                  <c:v>3.3999999999999998E-3</c:v>
                </c:pt>
                <c:pt idx="35">
                  <c:v>3.50000000000001E-3</c:v>
                </c:pt>
                <c:pt idx="36">
                  <c:v>3.50000000000001E-3</c:v>
                </c:pt>
                <c:pt idx="37">
                  <c:v>3.50000000000001E-3</c:v>
                </c:pt>
                <c:pt idx="38">
                  <c:v>3.50000000000001E-3</c:v>
                </c:pt>
                <c:pt idx="39">
                  <c:v>3.50000000000001E-3</c:v>
                </c:pt>
                <c:pt idx="40">
                  <c:v>3.7000000000000101E-3</c:v>
                </c:pt>
                <c:pt idx="41">
                  <c:v>3.7000000000000101E-3</c:v>
                </c:pt>
                <c:pt idx="42">
                  <c:v>3.7000000000000101E-3</c:v>
                </c:pt>
                <c:pt idx="43">
                  <c:v>3.7000000000000101E-3</c:v>
                </c:pt>
                <c:pt idx="44">
                  <c:v>3.7000000000000101E-3</c:v>
                </c:pt>
                <c:pt idx="45">
                  <c:v>3.7000000000000101E-3</c:v>
                </c:pt>
                <c:pt idx="46">
                  <c:v>3.7000000000000101E-3</c:v>
                </c:pt>
                <c:pt idx="47">
                  <c:v>3.7000000000000101E-3</c:v>
                </c:pt>
                <c:pt idx="48">
                  <c:v>3.7000000000000101E-3</c:v>
                </c:pt>
                <c:pt idx="49">
                  <c:v>3.9000000000000098E-3</c:v>
                </c:pt>
                <c:pt idx="50">
                  <c:v>4.1000000000000003E-3</c:v>
                </c:pt>
                <c:pt idx="51">
                  <c:v>4.1000000000000003E-3</c:v>
                </c:pt>
                <c:pt idx="52">
                  <c:v>4.2000000000000101E-3</c:v>
                </c:pt>
                <c:pt idx="53">
                  <c:v>4.4000000000000098E-3</c:v>
                </c:pt>
                <c:pt idx="54">
                  <c:v>4.4000000000000098E-3</c:v>
                </c:pt>
                <c:pt idx="55">
                  <c:v>4.5999999999999999E-3</c:v>
                </c:pt>
                <c:pt idx="56">
                  <c:v>4.7000000000000097E-3</c:v>
                </c:pt>
                <c:pt idx="57">
                  <c:v>4.7000000000000097E-3</c:v>
                </c:pt>
                <c:pt idx="58">
                  <c:v>4.7000000000000097E-3</c:v>
                </c:pt>
                <c:pt idx="59">
                  <c:v>4.9000000000000103E-3</c:v>
                </c:pt>
                <c:pt idx="60">
                  <c:v>4.9000000000000103E-3</c:v>
                </c:pt>
                <c:pt idx="61">
                  <c:v>5.1000000000000004E-3</c:v>
                </c:pt>
                <c:pt idx="62">
                  <c:v>5.1000000000000004E-3</c:v>
                </c:pt>
                <c:pt idx="63">
                  <c:v>5.1000000000000004E-3</c:v>
                </c:pt>
                <c:pt idx="64">
                  <c:v>5.1000000000000004E-3</c:v>
                </c:pt>
                <c:pt idx="65">
                  <c:v>5.1000000000000004E-3</c:v>
                </c:pt>
                <c:pt idx="66">
                  <c:v>5.1000000000000004E-3</c:v>
                </c:pt>
                <c:pt idx="67">
                  <c:v>5.2000000000000102E-3</c:v>
                </c:pt>
                <c:pt idx="68">
                  <c:v>5.2000000000000102E-3</c:v>
                </c:pt>
                <c:pt idx="69">
                  <c:v>5.2000000000000102E-3</c:v>
                </c:pt>
                <c:pt idx="70">
                  <c:v>5.2000000000000102E-3</c:v>
                </c:pt>
                <c:pt idx="71">
                  <c:v>5.4000000000000098E-3</c:v>
                </c:pt>
                <c:pt idx="72">
                  <c:v>5.4000000000000098E-3</c:v>
                </c:pt>
                <c:pt idx="73">
                  <c:v>5.5999999999999999E-3</c:v>
                </c:pt>
                <c:pt idx="74">
                  <c:v>5.5999999999999999E-3</c:v>
                </c:pt>
                <c:pt idx="75">
                  <c:v>5.5999999999999999E-3</c:v>
                </c:pt>
                <c:pt idx="76">
                  <c:v>5.7999999999999996E-3</c:v>
                </c:pt>
                <c:pt idx="77">
                  <c:v>5.9000000000000103E-3</c:v>
                </c:pt>
                <c:pt idx="78">
                  <c:v>6.1000000000000099E-3</c:v>
                </c:pt>
                <c:pt idx="79">
                  <c:v>6.1000000000000099E-3</c:v>
                </c:pt>
                <c:pt idx="80">
                  <c:v>6.3000000000000096E-3</c:v>
                </c:pt>
                <c:pt idx="81">
                  <c:v>6.4000000000000098E-3</c:v>
                </c:pt>
                <c:pt idx="82">
                  <c:v>6.6000000000000104E-3</c:v>
                </c:pt>
                <c:pt idx="83">
                  <c:v>6.6000000000000104E-3</c:v>
                </c:pt>
                <c:pt idx="84">
                  <c:v>6.80000000000001E-3</c:v>
                </c:pt>
                <c:pt idx="85">
                  <c:v>6.80000000000001E-3</c:v>
                </c:pt>
                <c:pt idx="86">
                  <c:v>6.80000000000001E-3</c:v>
                </c:pt>
                <c:pt idx="87">
                  <c:v>7.0000000000000097E-3</c:v>
                </c:pt>
                <c:pt idx="88">
                  <c:v>7.1000000000000099E-3</c:v>
                </c:pt>
                <c:pt idx="89">
                  <c:v>7.1000000000000099E-3</c:v>
                </c:pt>
                <c:pt idx="90">
                  <c:v>7.3000000000000096E-3</c:v>
                </c:pt>
                <c:pt idx="91">
                  <c:v>7.3000000000000096E-3</c:v>
                </c:pt>
                <c:pt idx="92">
                  <c:v>7.3000000000000096E-3</c:v>
                </c:pt>
                <c:pt idx="93">
                  <c:v>7.3000000000000096E-3</c:v>
                </c:pt>
                <c:pt idx="94">
                  <c:v>7.3000000000000096E-3</c:v>
                </c:pt>
                <c:pt idx="95">
                  <c:v>7.3000000000000096E-3</c:v>
                </c:pt>
                <c:pt idx="96">
                  <c:v>7.6000000000000104E-3</c:v>
                </c:pt>
                <c:pt idx="97">
                  <c:v>7.6000000000000104E-3</c:v>
                </c:pt>
                <c:pt idx="98">
                  <c:v>7.8000000000000101E-3</c:v>
                </c:pt>
                <c:pt idx="99">
                  <c:v>8.0000000000000192E-3</c:v>
                </c:pt>
                <c:pt idx="100">
                  <c:v>8.0000000000000192E-3</c:v>
                </c:pt>
                <c:pt idx="101">
                  <c:v>8.0000000000000192E-3</c:v>
                </c:pt>
                <c:pt idx="102">
                  <c:v>8.0000000000000192E-3</c:v>
                </c:pt>
                <c:pt idx="103">
                  <c:v>8.0000000000000192E-3</c:v>
                </c:pt>
                <c:pt idx="104">
                  <c:v>8.2000000000000007E-3</c:v>
                </c:pt>
                <c:pt idx="105">
                  <c:v>8.2000000000000007E-3</c:v>
                </c:pt>
                <c:pt idx="106">
                  <c:v>8.2000000000000007E-3</c:v>
                </c:pt>
                <c:pt idx="107">
                  <c:v>8.2000000000000007E-3</c:v>
                </c:pt>
                <c:pt idx="108">
                  <c:v>8.2000000000000007E-3</c:v>
                </c:pt>
                <c:pt idx="109">
                  <c:v>8.2000000000000007E-3</c:v>
                </c:pt>
                <c:pt idx="110">
                  <c:v>8.5000000000000197E-3</c:v>
                </c:pt>
                <c:pt idx="111">
                  <c:v>8.5000000000000197E-3</c:v>
                </c:pt>
                <c:pt idx="112">
                  <c:v>8.5000000000000197E-3</c:v>
                </c:pt>
                <c:pt idx="113">
                  <c:v>8.6999999999999994E-3</c:v>
                </c:pt>
                <c:pt idx="114">
                  <c:v>8.6999999999999994E-3</c:v>
                </c:pt>
                <c:pt idx="115">
                  <c:v>8.6999999999999994E-3</c:v>
                </c:pt>
                <c:pt idx="116">
                  <c:v>8.6999999999999994E-3</c:v>
                </c:pt>
                <c:pt idx="117">
                  <c:v>8.6999999999999994E-3</c:v>
                </c:pt>
                <c:pt idx="118">
                  <c:v>8.80000000000003E-3</c:v>
                </c:pt>
                <c:pt idx="119">
                  <c:v>9.0000000000000097E-3</c:v>
                </c:pt>
                <c:pt idx="120">
                  <c:v>9.1999999999999998E-3</c:v>
                </c:pt>
                <c:pt idx="121">
                  <c:v>9.1999999999999998E-3</c:v>
                </c:pt>
                <c:pt idx="122">
                  <c:v>9.1999999999999998E-3</c:v>
                </c:pt>
                <c:pt idx="123">
                  <c:v>9.1999999999999998E-3</c:v>
                </c:pt>
                <c:pt idx="124">
                  <c:v>9.4000000000000108E-3</c:v>
                </c:pt>
                <c:pt idx="125">
                  <c:v>9.4000000000000108E-3</c:v>
                </c:pt>
                <c:pt idx="126">
                  <c:v>9.5000000000000206E-3</c:v>
                </c:pt>
                <c:pt idx="127">
                  <c:v>9.9000000000000199E-3</c:v>
                </c:pt>
                <c:pt idx="128">
                  <c:v>1.0200000000000001E-2</c:v>
                </c:pt>
                <c:pt idx="129">
                  <c:v>1.0200000000000001E-2</c:v>
                </c:pt>
                <c:pt idx="130">
                  <c:v>1.04E-2</c:v>
                </c:pt>
                <c:pt idx="131">
                  <c:v>1.06E-2</c:v>
                </c:pt>
                <c:pt idx="132">
                  <c:v>1.0699999999999999E-2</c:v>
                </c:pt>
                <c:pt idx="133">
                  <c:v>1.09E-2</c:v>
                </c:pt>
                <c:pt idx="134">
                  <c:v>1.09E-2</c:v>
                </c:pt>
                <c:pt idx="135">
                  <c:v>1.09E-2</c:v>
                </c:pt>
                <c:pt idx="136">
                  <c:v>1.09E-2</c:v>
                </c:pt>
                <c:pt idx="137">
                  <c:v>1.09E-2</c:v>
                </c:pt>
                <c:pt idx="138">
                  <c:v>1.09E-2</c:v>
                </c:pt>
                <c:pt idx="139">
                  <c:v>1.09E-2</c:v>
                </c:pt>
                <c:pt idx="140">
                  <c:v>1.09E-2</c:v>
                </c:pt>
                <c:pt idx="141">
                  <c:v>1.11E-2</c:v>
                </c:pt>
                <c:pt idx="142">
                  <c:v>1.12E-2</c:v>
                </c:pt>
                <c:pt idx="143">
                  <c:v>1.14E-2</c:v>
                </c:pt>
                <c:pt idx="144">
                  <c:v>1.1599999999999999E-2</c:v>
                </c:pt>
                <c:pt idx="145">
                  <c:v>1.1599999999999999E-2</c:v>
                </c:pt>
                <c:pt idx="146">
                  <c:v>1.1599999999999999E-2</c:v>
                </c:pt>
                <c:pt idx="147">
                  <c:v>1.1599999999999999E-2</c:v>
                </c:pt>
                <c:pt idx="148">
                  <c:v>1.1599999999999999E-2</c:v>
                </c:pt>
                <c:pt idx="149">
                  <c:v>1.18E-2</c:v>
                </c:pt>
                <c:pt idx="150">
                  <c:v>1.18E-2</c:v>
                </c:pt>
                <c:pt idx="151">
                  <c:v>1.18E-2</c:v>
                </c:pt>
                <c:pt idx="152">
                  <c:v>1.18E-2</c:v>
                </c:pt>
                <c:pt idx="153">
                  <c:v>1.18E-2</c:v>
                </c:pt>
                <c:pt idx="154">
                  <c:v>1.1900000000000001E-2</c:v>
                </c:pt>
                <c:pt idx="155">
                  <c:v>1.1900000000000001E-2</c:v>
                </c:pt>
                <c:pt idx="156">
                  <c:v>1.1900000000000001E-2</c:v>
                </c:pt>
                <c:pt idx="157">
                  <c:v>1.1900000000000001E-2</c:v>
                </c:pt>
                <c:pt idx="158">
                  <c:v>1.21E-2</c:v>
                </c:pt>
                <c:pt idx="159">
                  <c:v>1.21E-2</c:v>
                </c:pt>
                <c:pt idx="160">
                  <c:v>1.21E-2</c:v>
                </c:pt>
                <c:pt idx="161">
                  <c:v>1.21E-2</c:v>
                </c:pt>
                <c:pt idx="162">
                  <c:v>1.23E-2</c:v>
                </c:pt>
                <c:pt idx="163">
                  <c:v>1.23E-2</c:v>
                </c:pt>
                <c:pt idx="164">
                  <c:v>1.23E-2</c:v>
                </c:pt>
                <c:pt idx="165">
                  <c:v>1.23E-2</c:v>
                </c:pt>
                <c:pt idx="166">
                  <c:v>1.2500000000000001E-2</c:v>
                </c:pt>
                <c:pt idx="167">
                  <c:v>1.2500000000000001E-2</c:v>
                </c:pt>
                <c:pt idx="168">
                  <c:v>1.2500000000000001E-2</c:v>
                </c:pt>
                <c:pt idx="169">
                  <c:v>1.26E-2</c:v>
                </c:pt>
                <c:pt idx="170">
                  <c:v>1.2800000000000001E-2</c:v>
                </c:pt>
                <c:pt idx="171">
                  <c:v>1.2999999999999999E-2</c:v>
                </c:pt>
                <c:pt idx="172">
                  <c:v>1.3299999999999999E-2</c:v>
                </c:pt>
                <c:pt idx="173">
                  <c:v>1.3299999999999999E-2</c:v>
                </c:pt>
                <c:pt idx="174">
                  <c:v>1.37E-2</c:v>
                </c:pt>
                <c:pt idx="175">
                  <c:v>1.37E-2</c:v>
                </c:pt>
                <c:pt idx="176">
                  <c:v>1.4E-2</c:v>
                </c:pt>
                <c:pt idx="177">
                  <c:v>1.4E-2</c:v>
                </c:pt>
                <c:pt idx="178">
                  <c:v>1.44E-2</c:v>
                </c:pt>
                <c:pt idx="179">
                  <c:v>1.44E-2</c:v>
                </c:pt>
                <c:pt idx="180">
                  <c:v>1.44E-2</c:v>
                </c:pt>
                <c:pt idx="181">
                  <c:v>1.44E-2</c:v>
                </c:pt>
                <c:pt idx="182">
                  <c:v>1.44E-2</c:v>
                </c:pt>
                <c:pt idx="183">
                  <c:v>1.46E-2</c:v>
                </c:pt>
                <c:pt idx="184">
                  <c:v>1.46E-2</c:v>
                </c:pt>
                <c:pt idx="185">
                  <c:v>1.46E-2</c:v>
                </c:pt>
                <c:pt idx="186">
                  <c:v>1.46E-2</c:v>
                </c:pt>
                <c:pt idx="187">
                  <c:v>1.46E-2</c:v>
                </c:pt>
                <c:pt idx="188">
                  <c:v>1.46E-2</c:v>
                </c:pt>
                <c:pt idx="189">
                  <c:v>1.47E-2</c:v>
                </c:pt>
                <c:pt idx="190">
                  <c:v>1.49E-2</c:v>
                </c:pt>
                <c:pt idx="191">
                  <c:v>1.49E-2</c:v>
                </c:pt>
                <c:pt idx="192">
                  <c:v>1.49E-2</c:v>
                </c:pt>
                <c:pt idx="193">
                  <c:v>1.49E-2</c:v>
                </c:pt>
                <c:pt idx="194">
                  <c:v>1.49E-2</c:v>
                </c:pt>
                <c:pt idx="195">
                  <c:v>1.5100000000000001E-2</c:v>
                </c:pt>
                <c:pt idx="196">
                  <c:v>1.5100000000000001E-2</c:v>
                </c:pt>
                <c:pt idx="197">
                  <c:v>1.5299999999999999E-2</c:v>
                </c:pt>
                <c:pt idx="198">
                  <c:v>1.54E-2</c:v>
                </c:pt>
                <c:pt idx="199">
                  <c:v>1.54E-2</c:v>
                </c:pt>
                <c:pt idx="200">
                  <c:v>1.54E-2</c:v>
                </c:pt>
                <c:pt idx="201">
                  <c:v>1.54E-2</c:v>
                </c:pt>
                <c:pt idx="202">
                  <c:v>1.5599999999999999E-2</c:v>
                </c:pt>
                <c:pt idx="203">
                  <c:v>1.5599999999999999E-2</c:v>
                </c:pt>
                <c:pt idx="204">
                  <c:v>1.5599999999999999E-2</c:v>
                </c:pt>
                <c:pt idx="205">
                  <c:v>1.5599999999999999E-2</c:v>
                </c:pt>
                <c:pt idx="206">
                  <c:v>1.5599999999999999E-2</c:v>
                </c:pt>
                <c:pt idx="207">
                  <c:v>1.5800000000000002E-2</c:v>
                </c:pt>
                <c:pt idx="208">
                  <c:v>1.6E-2</c:v>
                </c:pt>
                <c:pt idx="209">
                  <c:v>1.6E-2</c:v>
                </c:pt>
                <c:pt idx="210">
                  <c:v>1.6E-2</c:v>
                </c:pt>
                <c:pt idx="211">
                  <c:v>1.6E-2</c:v>
                </c:pt>
                <c:pt idx="212">
                  <c:v>1.6E-2</c:v>
                </c:pt>
                <c:pt idx="213">
                  <c:v>1.6E-2</c:v>
                </c:pt>
                <c:pt idx="214">
                  <c:v>1.6E-2</c:v>
                </c:pt>
                <c:pt idx="215">
                  <c:v>1.6E-2</c:v>
                </c:pt>
                <c:pt idx="216">
                  <c:v>1.6199999999999999E-2</c:v>
                </c:pt>
                <c:pt idx="217">
                  <c:v>1.6199999999999999E-2</c:v>
                </c:pt>
                <c:pt idx="218">
                  <c:v>1.6199999999999999E-2</c:v>
                </c:pt>
                <c:pt idx="219">
                  <c:v>1.6199999999999999E-2</c:v>
                </c:pt>
                <c:pt idx="220">
                  <c:v>1.6199999999999999E-2</c:v>
                </c:pt>
                <c:pt idx="221">
                  <c:v>1.67E-2</c:v>
                </c:pt>
                <c:pt idx="222">
                  <c:v>1.67E-2</c:v>
                </c:pt>
                <c:pt idx="223">
                  <c:v>1.67E-2</c:v>
                </c:pt>
                <c:pt idx="224">
                  <c:v>1.67E-2</c:v>
                </c:pt>
                <c:pt idx="225">
                  <c:v>1.67E-2</c:v>
                </c:pt>
                <c:pt idx="226">
                  <c:v>1.67E-2</c:v>
                </c:pt>
                <c:pt idx="227">
                  <c:v>1.6899999999999998E-2</c:v>
                </c:pt>
                <c:pt idx="228">
                  <c:v>1.7100000000000001E-2</c:v>
                </c:pt>
                <c:pt idx="229">
                  <c:v>1.72E-2</c:v>
                </c:pt>
                <c:pt idx="230">
                  <c:v>1.72E-2</c:v>
                </c:pt>
                <c:pt idx="231">
                  <c:v>1.7399999999999999E-2</c:v>
                </c:pt>
                <c:pt idx="232">
                  <c:v>1.7399999999999999E-2</c:v>
                </c:pt>
                <c:pt idx="233">
                  <c:v>1.7399999999999999E-2</c:v>
                </c:pt>
                <c:pt idx="234">
                  <c:v>1.7399999999999999E-2</c:v>
                </c:pt>
                <c:pt idx="235">
                  <c:v>1.7399999999999999E-2</c:v>
                </c:pt>
                <c:pt idx="236">
                  <c:v>1.7399999999999999E-2</c:v>
                </c:pt>
                <c:pt idx="237">
                  <c:v>1.7399999999999999E-2</c:v>
                </c:pt>
                <c:pt idx="238">
                  <c:v>1.7399999999999999E-2</c:v>
                </c:pt>
                <c:pt idx="239">
                  <c:v>1.7600000000000001E-2</c:v>
                </c:pt>
                <c:pt idx="240">
                  <c:v>1.7600000000000001E-2</c:v>
                </c:pt>
                <c:pt idx="241">
                  <c:v>1.7600000000000001E-2</c:v>
                </c:pt>
                <c:pt idx="242">
                  <c:v>1.7600000000000001E-2</c:v>
                </c:pt>
                <c:pt idx="243">
                  <c:v>1.7600000000000001E-2</c:v>
                </c:pt>
                <c:pt idx="244">
                  <c:v>1.78E-2</c:v>
                </c:pt>
                <c:pt idx="245">
                  <c:v>1.78E-2</c:v>
                </c:pt>
                <c:pt idx="246">
                  <c:v>1.78E-2</c:v>
                </c:pt>
                <c:pt idx="247">
                  <c:v>1.78E-2</c:v>
                </c:pt>
                <c:pt idx="248">
                  <c:v>1.78E-2</c:v>
                </c:pt>
                <c:pt idx="249">
                  <c:v>1.78E-2</c:v>
                </c:pt>
                <c:pt idx="250">
                  <c:v>1.7999999999999999E-2</c:v>
                </c:pt>
                <c:pt idx="251">
                  <c:v>1.8100000000000002E-2</c:v>
                </c:pt>
                <c:pt idx="252">
                  <c:v>1.8100000000000002E-2</c:v>
                </c:pt>
                <c:pt idx="253">
                  <c:v>1.8100000000000002E-2</c:v>
                </c:pt>
                <c:pt idx="254">
                  <c:v>1.8100000000000002E-2</c:v>
                </c:pt>
                <c:pt idx="255">
                  <c:v>1.8100000000000002E-2</c:v>
                </c:pt>
                <c:pt idx="256">
                  <c:v>1.8100000000000002E-2</c:v>
                </c:pt>
                <c:pt idx="257">
                  <c:v>1.8100000000000002E-2</c:v>
                </c:pt>
                <c:pt idx="258">
                  <c:v>1.8100000000000002E-2</c:v>
                </c:pt>
                <c:pt idx="259">
                  <c:v>1.8100000000000002E-2</c:v>
                </c:pt>
                <c:pt idx="260">
                  <c:v>1.8100000000000002E-2</c:v>
                </c:pt>
                <c:pt idx="261">
                  <c:v>1.8100000000000002E-2</c:v>
                </c:pt>
                <c:pt idx="262">
                  <c:v>1.8100000000000002E-2</c:v>
                </c:pt>
                <c:pt idx="263">
                  <c:v>1.8100000000000002E-2</c:v>
                </c:pt>
                <c:pt idx="264">
                  <c:v>1.8100000000000002E-2</c:v>
                </c:pt>
                <c:pt idx="265">
                  <c:v>1.8100000000000002E-2</c:v>
                </c:pt>
                <c:pt idx="266">
                  <c:v>1.8100000000000002E-2</c:v>
                </c:pt>
                <c:pt idx="267">
                  <c:v>1.8100000000000002E-2</c:v>
                </c:pt>
                <c:pt idx="268">
                  <c:v>1.8100000000000002E-2</c:v>
                </c:pt>
                <c:pt idx="269">
                  <c:v>1.8100000000000002E-2</c:v>
                </c:pt>
                <c:pt idx="270">
                  <c:v>1.8100000000000002E-2</c:v>
                </c:pt>
                <c:pt idx="271">
                  <c:v>1.8100000000000002E-2</c:v>
                </c:pt>
                <c:pt idx="272">
                  <c:v>1.8100000000000002E-2</c:v>
                </c:pt>
                <c:pt idx="273">
                  <c:v>1.8100000000000002E-2</c:v>
                </c:pt>
                <c:pt idx="274">
                  <c:v>1.8100000000000002E-2</c:v>
                </c:pt>
                <c:pt idx="275">
                  <c:v>1.83E-2</c:v>
                </c:pt>
                <c:pt idx="276">
                  <c:v>1.83E-2</c:v>
                </c:pt>
                <c:pt idx="277">
                  <c:v>1.83E-2</c:v>
                </c:pt>
                <c:pt idx="278">
                  <c:v>1.8700000000000001E-2</c:v>
                </c:pt>
                <c:pt idx="279">
                  <c:v>1.8700000000000001E-2</c:v>
                </c:pt>
                <c:pt idx="280">
                  <c:v>1.8700000000000001E-2</c:v>
                </c:pt>
                <c:pt idx="281">
                  <c:v>1.9099999999999999E-2</c:v>
                </c:pt>
                <c:pt idx="282">
                  <c:v>1.9099999999999999E-2</c:v>
                </c:pt>
                <c:pt idx="283">
                  <c:v>1.9099999999999999E-2</c:v>
                </c:pt>
                <c:pt idx="284">
                  <c:v>1.9300000000000001E-2</c:v>
                </c:pt>
                <c:pt idx="285">
                  <c:v>1.9300000000000001E-2</c:v>
                </c:pt>
                <c:pt idx="286">
                  <c:v>1.9300000000000001E-2</c:v>
                </c:pt>
                <c:pt idx="287">
                  <c:v>1.9300000000000001E-2</c:v>
                </c:pt>
                <c:pt idx="288">
                  <c:v>1.9400000000000001E-2</c:v>
                </c:pt>
                <c:pt idx="289">
                  <c:v>1.9599999999999999E-2</c:v>
                </c:pt>
                <c:pt idx="290">
                  <c:v>1.9599999999999999E-2</c:v>
                </c:pt>
                <c:pt idx="291">
                  <c:v>1.9800000000000002E-2</c:v>
                </c:pt>
                <c:pt idx="292">
                  <c:v>1.9800000000000002E-2</c:v>
                </c:pt>
                <c:pt idx="293">
                  <c:v>1.9800000000000002E-2</c:v>
                </c:pt>
                <c:pt idx="294">
                  <c:v>1.9800000000000002E-2</c:v>
                </c:pt>
                <c:pt idx="295">
                  <c:v>1.9800000000000002E-2</c:v>
                </c:pt>
                <c:pt idx="296">
                  <c:v>1.9800000000000002E-2</c:v>
                </c:pt>
                <c:pt idx="297">
                  <c:v>1.9800000000000002E-2</c:v>
                </c:pt>
                <c:pt idx="298">
                  <c:v>1.9800000000000002E-2</c:v>
                </c:pt>
                <c:pt idx="299">
                  <c:v>1.9800000000000002E-2</c:v>
                </c:pt>
                <c:pt idx="300">
                  <c:v>1.9800000000000002E-2</c:v>
                </c:pt>
                <c:pt idx="301">
                  <c:v>1.9800000000000002E-2</c:v>
                </c:pt>
                <c:pt idx="302">
                  <c:v>0.02</c:v>
                </c:pt>
                <c:pt idx="303">
                  <c:v>0.02</c:v>
                </c:pt>
                <c:pt idx="304">
                  <c:v>2.0199999999999999E-2</c:v>
                </c:pt>
                <c:pt idx="305">
                  <c:v>2.0199999999999999E-2</c:v>
                </c:pt>
                <c:pt idx="306">
                  <c:v>2.0400000000000001E-2</c:v>
                </c:pt>
                <c:pt idx="307">
                  <c:v>2.0400000000000001E-2</c:v>
                </c:pt>
                <c:pt idx="308">
                  <c:v>2.06E-2</c:v>
                </c:pt>
                <c:pt idx="309">
                  <c:v>2.06E-2</c:v>
                </c:pt>
                <c:pt idx="310">
                  <c:v>2.06E-2</c:v>
                </c:pt>
                <c:pt idx="311">
                  <c:v>2.06E-2</c:v>
                </c:pt>
                <c:pt idx="312">
                  <c:v>2.06E-2</c:v>
                </c:pt>
                <c:pt idx="313">
                  <c:v>2.0799999999999999E-2</c:v>
                </c:pt>
                <c:pt idx="314">
                  <c:v>2.0799999999999999E-2</c:v>
                </c:pt>
                <c:pt idx="315">
                  <c:v>2.1299999999999999E-2</c:v>
                </c:pt>
                <c:pt idx="316">
                  <c:v>2.1299999999999999E-2</c:v>
                </c:pt>
                <c:pt idx="317">
                  <c:v>2.1499999999999998E-2</c:v>
                </c:pt>
                <c:pt idx="318">
                  <c:v>2.1700000000000001E-2</c:v>
                </c:pt>
                <c:pt idx="319">
                  <c:v>2.1700000000000001E-2</c:v>
                </c:pt>
                <c:pt idx="320">
                  <c:v>2.1700000000000001E-2</c:v>
                </c:pt>
                <c:pt idx="321">
                  <c:v>2.1700000000000001E-2</c:v>
                </c:pt>
                <c:pt idx="322">
                  <c:v>2.1700000000000001E-2</c:v>
                </c:pt>
                <c:pt idx="323">
                  <c:v>2.1700000000000001E-2</c:v>
                </c:pt>
                <c:pt idx="324">
                  <c:v>2.1899999999999999E-2</c:v>
                </c:pt>
                <c:pt idx="325">
                  <c:v>2.1899999999999999E-2</c:v>
                </c:pt>
                <c:pt idx="326">
                  <c:v>2.1899999999999999E-2</c:v>
                </c:pt>
                <c:pt idx="327">
                  <c:v>2.1899999999999999E-2</c:v>
                </c:pt>
                <c:pt idx="328">
                  <c:v>2.1899999999999999E-2</c:v>
                </c:pt>
                <c:pt idx="329">
                  <c:v>2.1899999999999999E-2</c:v>
                </c:pt>
                <c:pt idx="330">
                  <c:v>2.1899999999999999E-2</c:v>
                </c:pt>
                <c:pt idx="331">
                  <c:v>2.1899999999999999E-2</c:v>
                </c:pt>
                <c:pt idx="332">
                  <c:v>2.1899999999999999E-2</c:v>
                </c:pt>
                <c:pt idx="333">
                  <c:v>2.1899999999999999E-2</c:v>
                </c:pt>
                <c:pt idx="334">
                  <c:v>2.1899999999999999E-2</c:v>
                </c:pt>
                <c:pt idx="335">
                  <c:v>2.1899999999999999E-2</c:v>
                </c:pt>
                <c:pt idx="336">
                  <c:v>2.1899999999999999E-2</c:v>
                </c:pt>
                <c:pt idx="337">
                  <c:v>2.1899999999999999E-2</c:v>
                </c:pt>
                <c:pt idx="338">
                  <c:v>2.1899999999999999E-2</c:v>
                </c:pt>
                <c:pt idx="339">
                  <c:v>2.1899999999999999E-2</c:v>
                </c:pt>
                <c:pt idx="340">
                  <c:v>2.2100000000000002E-2</c:v>
                </c:pt>
                <c:pt idx="341">
                  <c:v>2.23E-2</c:v>
                </c:pt>
                <c:pt idx="342">
                  <c:v>2.23E-2</c:v>
                </c:pt>
                <c:pt idx="343">
                  <c:v>2.23E-2</c:v>
                </c:pt>
                <c:pt idx="344">
                  <c:v>2.23E-2</c:v>
                </c:pt>
                <c:pt idx="345">
                  <c:v>2.23E-2</c:v>
                </c:pt>
                <c:pt idx="346">
                  <c:v>2.2499999999999999E-2</c:v>
                </c:pt>
                <c:pt idx="347">
                  <c:v>2.2499999999999999E-2</c:v>
                </c:pt>
                <c:pt idx="348">
                  <c:v>2.2700000000000001E-2</c:v>
                </c:pt>
                <c:pt idx="349">
                  <c:v>2.29E-2</c:v>
                </c:pt>
                <c:pt idx="350">
                  <c:v>2.3199999999999998E-2</c:v>
                </c:pt>
                <c:pt idx="351">
                  <c:v>2.3199999999999998E-2</c:v>
                </c:pt>
                <c:pt idx="352">
                  <c:v>2.3199999999999998E-2</c:v>
                </c:pt>
                <c:pt idx="353">
                  <c:v>2.3199999999999998E-2</c:v>
                </c:pt>
                <c:pt idx="354">
                  <c:v>2.3199999999999998E-2</c:v>
                </c:pt>
                <c:pt idx="355">
                  <c:v>2.3400000000000001E-2</c:v>
                </c:pt>
                <c:pt idx="356">
                  <c:v>2.3400000000000001E-2</c:v>
                </c:pt>
                <c:pt idx="357">
                  <c:v>2.3400000000000001E-2</c:v>
                </c:pt>
                <c:pt idx="358">
                  <c:v>2.3400000000000001E-2</c:v>
                </c:pt>
                <c:pt idx="359">
                  <c:v>2.3400000000000001E-2</c:v>
                </c:pt>
                <c:pt idx="360">
                  <c:v>2.3400000000000001E-2</c:v>
                </c:pt>
                <c:pt idx="361">
                  <c:v>2.3400000000000001E-2</c:v>
                </c:pt>
                <c:pt idx="362">
                  <c:v>2.3599999999999999E-2</c:v>
                </c:pt>
                <c:pt idx="363">
                  <c:v>2.3800000000000002E-2</c:v>
                </c:pt>
                <c:pt idx="364">
                  <c:v>2.4E-2</c:v>
                </c:pt>
                <c:pt idx="365">
                  <c:v>2.4199999999999999E-2</c:v>
                </c:pt>
                <c:pt idx="366">
                  <c:v>2.4400000000000002E-2</c:v>
                </c:pt>
                <c:pt idx="367">
                  <c:v>2.4400000000000002E-2</c:v>
                </c:pt>
                <c:pt idx="368">
                  <c:v>2.4400000000000002E-2</c:v>
                </c:pt>
                <c:pt idx="369">
                  <c:v>2.4400000000000002E-2</c:v>
                </c:pt>
                <c:pt idx="370">
                  <c:v>2.4400000000000002E-2</c:v>
                </c:pt>
                <c:pt idx="371">
                  <c:v>2.4400000000000002E-2</c:v>
                </c:pt>
                <c:pt idx="372">
                  <c:v>2.4400000000000002E-2</c:v>
                </c:pt>
                <c:pt idx="373">
                  <c:v>2.46E-2</c:v>
                </c:pt>
                <c:pt idx="374">
                  <c:v>2.4799999999999999E-2</c:v>
                </c:pt>
                <c:pt idx="375">
                  <c:v>2.4799999999999999E-2</c:v>
                </c:pt>
                <c:pt idx="376">
                  <c:v>2.4799999999999999E-2</c:v>
                </c:pt>
                <c:pt idx="377">
                  <c:v>2.4799999999999999E-2</c:v>
                </c:pt>
                <c:pt idx="378">
                  <c:v>2.5000000000000001E-2</c:v>
                </c:pt>
                <c:pt idx="379">
                  <c:v>2.5000000000000001E-2</c:v>
                </c:pt>
                <c:pt idx="380">
                  <c:v>2.5000000000000001E-2</c:v>
                </c:pt>
                <c:pt idx="381">
                  <c:v>2.5000000000000001E-2</c:v>
                </c:pt>
                <c:pt idx="382">
                  <c:v>2.5000000000000001E-2</c:v>
                </c:pt>
                <c:pt idx="383">
                  <c:v>2.5000000000000001E-2</c:v>
                </c:pt>
                <c:pt idx="384">
                  <c:v>2.5000000000000001E-2</c:v>
                </c:pt>
                <c:pt idx="385">
                  <c:v>2.52E-2</c:v>
                </c:pt>
                <c:pt idx="386">
                  <c:v>2.5399999999999999E-2</c:v>
                </c:pt>
                <c:pt idx="387">
                  <c:v>2.5399999999999999E-2</c:v>
                </c:pt>
                <c:pt idx="388">
                  <c:v>2.5399999999999999E-2</c:v>
                </c:pt>
                <c:pt idx="389">
                  <c:v>2.5399999999999999E-2</c:v>
                </c:pt>
                <c:pt idx="390">
                  <c:v>2.5399999999999999E-2</c:v>
                </c:pt>
                <c:pt idx="391">
                  <c:v>2.5399999999999999E-2</c:v>
                </c:pt>
                <c:pt idx="392">
                  <c:v>2.5399999999999999E-2</c:v>
                </c:pt>
                <c:pt idx="393">
                  <c:v>2.5600000000000001E-2</c:v>
                </c:pt>
                <c:pt idx="394">
                  <c:v>2.5600000000000001E-2</c:v>
                </c:pt>
                <c:pt idx="395">
                  <c:v>2.58E-2</c:v>
                </c:pt>
                <c:pt idx="396">
                  <c:v>2.58E-2</c:v>
                </c:pt>
                <c:pt idx="397">
                  <c:v>2.58E-2</c:v>
                </c:pt>
                <c:pt idx="398">
                  <c:v>2.58E-2</c:v>
                </c:pt>
                <c:pt idx="399">
                  <c:v>2.58E-2</c:v>
                </c:pt>
                <c:pt idx="400">
                  <c:v>2.6100000000000002E-2</c:v>
                </c:pt>
                <c:pt idx="401">
                  <c:v>2.6100000000000002E-2</c:v>
                </c:pt>
                <c:pt idx="402">
                  <c:v>2.6100000000000002E-2</c:v>
                </c:pt>
                <c:pt idx="403">
                  <c:v>2.6100000000000002E-2</c:v>
                </c:pt>
                <c:pt idx="404">
                  <c:v>2.63E-2</c:v>
                </c:pt>
                <c:pt idx="405">
                  <c:v>2.63E-2</c:v>
                </c:pt>
                <c:pt idx="406">
                  <c:v>2.6499999999999999E-2</c:v>
                </c:pt>
                <c:pt idx="407">
                  <c:v>2.6499999999999999E-2</c:v>
                </c:pt>
                <c:pt idx="408">
                  <c:v>2.6700000000000002E-2</c:v>
                </c:pt>
                <c:pt idx="409">
                  <c:v>2.69E-2</c:v>
                </c:pt>
                <c:pt idx="410">
                  <c:v>2.7099999999999999E-2</c:v>
                </c:pt>
                <c:pt idx="411">
                  <c:v>2.7099999999999999E-2</c:v>
                </c:pt>
                <c:pt idx="412">
                  <c:v>2.7099999999999999E-2</c:v>
                </c:pt>
                <c:pt idx="413">
                  <c:v>2.7099999999999999E-2</c:v>
                </c:pt>
                <c:pt idx="414">
                  <c:v>2.7099999999999999E-2</c:v>
                </c:pt>
                <c:pt idx="415">
                  <c:v>2.7099999999999999E-2</c:v>
                </c:pt>
                <c:pt idx="416">
                  <c:v>2.7099999999999999E-2</c:v>
                </c:pt>
                <c:pt idx="417">
                  <c:v>2.7099999999999999E-2</c:v>
                </c:pt>
                <c:pt idx="418">
                  <c:v>2.7300000000000001E-2</c:v>
                </c:pt>
                <c:pt idx="419">
                  <c:v>2.7300000000000001E-2</c:v>
                </c:pt>
                <c:pt idx="420">
                  <c:v>2.75E-2</c:v>
                </c:pt>
                <c:pt idx="421">
                  <c:v>2.75E-2</c:v>
                </c:pt>
                <c:pt idx="422">
                  <c:v>2.75E-2</c:v>
                </c:pt>
                <c:pt idx="423">
                  <c:v>2.7699999999999999E-2</c:v>
                </c:pt>
                <c:pt idx="424">
                  <c:v>2.7699999999999999E-2</c:v>
                </c:pt>
                <c:pt idx="425">
                  <c:v>2.7699999999999999E-2</c:v>
                </c:pt>
                <c:pt idx="426">
                  <c:v>2.8000000000000001E-2</c:v>
                </c:pt>
                <c:pt idx="427">
                  <c:v>2.8000000000000001E-2</c:v>
                </c:pt>
                <c:pt idx="428">
                  <c:v>2.8000000000000001E-2</c:v>
                </c:pt>
                <c:pt idx="429">
                  <c:v>2.8000000000000001E-2</c:v>
                </c:pt>
                <c:pt idx="430">
                  <c:v>2.8199999999999999E-2</c:v>
                </c:pt>
                <c:pt idx="431">
                  <c:v>2.8400000000000002E-2</c:v>
                </c:pt>
                <c:pt idx="432">
                  <c:v>2.8400000000000002E-2</c:v>
                </c:pt>
                <c:pt idx="433">
                  <c:v>2.8400000000000002E-2</c:v>
                </c:pt>
                <c:pt idx="434">
                  <c:v>2.86E-2</c:v>
                </c:pt>
                <c:pt idx="435">
                  <c:v>2.86E-2</c:v>
                </c:pt>
                <c:pt idx="436">
                  <c:v>2.86E-2</c:v>
                </c:pt>
                <c:pt idx="437">
                  <c:v>2.86E-2</c:v>
                </c:pt>
                <c:pt idx="438">
                  <c:v>2.9000000000000001E-2</c:v>
                </c:pt>
                <c:pt idx="439">
                  <c:v>2.9000000000000001E-2</c:v>
                </c:pt>
                <c:pt idx="440">
                  <c:v>2.9499999999999998E-2</c:v>
                </c:pt>
                <c:pt idx="441">
                  <c:v>2.9499999999999998E-2</c:v>
                </c:pt>
                <c:pt idx="442">
                  <c:v>2.9499999999999998E-2</c:v>
                </c:pt>
                <c:pt idx="443">
                  <c:v>2.9499999999999998E-2</c:v>
                </c:pt>
                <c:pt idx="444">
                  <c:v>2.9499999999999998E-2</c:v>
                </c:pt>
                <c:pt idx="445">
                  <c:v>2.9499999999999998E-2</c:v>
                </c:pt>
                <c:pt idx="446">
                  <c:v>2.9499999999999998E-2</c:v>
                </c:pt>
                <c:pt idx="447">
                  <c:v>2.9499999999999998E-2</c:v>
                </c:pt>
                <c:pt idx="448">
                  <c:v>2.9499999999999998E-2</c:v>
                </c:pt>
                <c:pt idx="449">
                  <c:v>2.9499999999999998E-2</c:v>
                </c:pt>
                <c:pt idx="450">
                  <c:v>2.9499999999999998E-2</c:v>
                </c:pt>
                <c:pt idx="451">
                  <c:v>2.9499999999999998E-2</c:v>
                </c:pt>
                <c:pt idx="452">
                  <c:v>2.9499999999999998E-2</c:v>
                </c:pt>
                <c:pt idx="453">
                  <c:v>2.9499999999999998E-2</c:v>
                </c:pt>
                <c:pt idx="454">
                  <c:v>2.9499999999999998E-2</c:v>
                </c:pt>
                <c:pt idx="455">
                  <c:v>2.9499999999999998E-2</c:v>
                </c:pt>
                <c:pt idx="456">
                  <c:v>2.9499999999999998E-2</c:v>
                </c:pt>
                <c:pt idx="457">
                  <c:v>2.9499999999999998E-2</c:v>
                </c:pt>
                <c:pt idx="458">
                  <c:v>2.9700000000000001E-2</c:v>
                </c:pt>
                <c:pt idx="459">
                  <c:v>2.9700000000000001E-2</c:v>
                </c:pt>
                <c:pt idx="460">
                  <c:v>2.9700000000000001E-2</c:v>
                </c:pt>
                <c:pt idx="461">
                  <c:v>2.9899999999999999E-2</c:v>
                </c:pt>
                <c:pt idx="462">
                  <c:v>2.9899999999999999E-2</c:v>
                </c:pt>
                <c:pt idx="463">
                  <c:v>3.0099999999999998E-2</c:v>
                </c:pt>
                <c:pt idx="464">
                  <c:v>3.0099999999999998E-2</c:v>
                </c:pt>
                <c:pt idx="465">
                  <c:v>3.0099999999999998E-2</c:v>
                </c:pt>
                <c:pt idx="466">
                  <c:v>3.0099999999999998E-2</c:v>
                </c:pt>
                <c:pt idx="467">
                  <c:v>3.0099999999999998E-2</c:v>
                </c:pt>
                <c:pt idx="468">
                  <c:v>3.0099999999999998E-2</c:v>
                </c:pt>
                <c:pt idx="469">
                  <c:v>3.0099999999999998E-2</c:v>
                </c:pt>
                <c:pt idx="470">
                  <c:v>3.0099999999999998E-2</c:v>
                </c:pt>
                <c:pt idx="471">
                  <c:v>3.0099999999999998E-2</c:v>
                </c:pt>
                <c:pt idx="472">
                  <c:v>3.04E-2</c:v>
                </c:pt>
                <c:pt idx="473">
                  <c:v>3.04E-2</c:v>
                </c:pt>
                <c:pt idx="474">
                  <c:v>3.0599999999999999E-2</c:v>
                </c:pt>
                <c:pt idx="475">
                  <c:v>3.0599999999999999E-2</c:v>
                </c:pt>
                <c:pt idx="476">
                  <c:v>3.0599999999999999E-2</c:v>
                </c:pt>
                <c:pt idx="477">
                  <c:v>3.0599999999999999E-2</c:v>
                </c:pt>
                <c:pt idx="478">
                  <c:v>3.0599999999999999E-2</c:v>
                </c:pt>
                <c:pt idx="479">
                  <c:v>3.0599999999999999E-2</c:v>
                </c:pt>
                <c:pt idx="480">
                  <c:v>3.0599999999999999E-2</c:v>
                </c:pt>
                <c:pt idx="481">
                  <c:v>3.0599999999999999E-2</c:v>
                </c:pt>
                <c:pt idx="482">
                  <c:v>3.0599999999999999E-2</c:v>
                </c:pt>
                <c:pt idx="483">
                  <c:v>3.0599999999999999E-2</c:v>
                </c:pt>
                <c:pt idx="484">
                  <c:v>3.1099999999999999E-2</c:v>
                </c:pt>
                <c:pt idx="485">
                  <c:v>3.1099999999999999E-2</c:v>
                </c:pt>
                <c:pt idx="486">
                  <c:v>3.1099999999999999E-2</c:v>
                </c:pt>
                <c:pt idx="487">
                  <c:v>3.1099999999999999E-2</c:v>
                </c:pt>
                <c:pt idx="488">
                  <c:v>3.1099999999999999E-2</c:v>
                </c:pt>
                <c:pt idx="489">
                  <c:v>3.1099999999999999E-2</c:v>
                </c:pt>
                <c:pt idx="490">
                  <c:v>3.1099999999999999E-2</c:v>
                </c:pt>
                <c:pt idx="491">
                  <c:v>3.1099999999999999E-2</c:v>
                </c:pt>
                <c:pt idx="492">
                  <c:v>3.1099999999999999E-2</c:v>
                </c:pt>
                <c:pt idx="493">
                  <c:v>3.1099999999999999E-2</c:v>
                </c:pt>
                <c:pt idx="494">
                  <c:v>3.1300000000000001E-2</c:v>
                </c:pt>
                <c:pt idx="495">
                  <c:v>3.16000000000001E-2</c:v>
                </c:pt>
                <c:pt idx="496">
                  <c:v>3.16000000000001E-2</c:v>
                </c:pt>
                <c:pt idx="497">
                  <c:v>3.1800000000000099E-2</c:v>
                </c:pt>
                <c:pt idx="498">
                  <c:v>3.2000000000000098E-2</c:v>
                </c:pt>
                <c:pt idx="499">
                  <c:v>3.2000000000000098E-2</c:v>
                </c:pt>
                <c:pt idx="500">
                  <c:v>3.2000000000000098E-2</c:v>
                </c:pt>
                <c:pt idx="501">
                  <c:v>3.2000000000000098E-2</c:v>
                </c:pt>
                <c:pt idx="502">
                  <c:v>3.2000000000000098E-2</c:v>
                </c:pt>
                <c:pt idx="503">
                  <c:v>3.2000000000000098E-2</c:v>
                </c:pt>
                <c:pt idx="504">
                  <c:v>3.2000000000000098E-2</c:v>
                </c:pt>
                <c:pt idx="505">
                  <c:v>3.2300000000000002E-2</c:v>
                </c:pt>
                <c:pt idx="506">
                  <c:v>3.2300000000000002E-2</c:v>
                </c:pt>
                <c:pt idx="507">
                  <c:v>3.2300000000000002E-2</c:v>
                </c:pt>
                <c:pt idx="508">
                  <c:v>3.2300000000000002E-2</c:v>
                </c:pt>
                <c:pt idx="509">
                  <c:v>3.2300000000000002E-2</c:v>
                </c:pt>
                <c:pt idx="510">
                  <c:v>3.2300000000000002E-2</c:v>
                </c:pt>
                <c:pt idx="511">
                  <c:v>3.2300000000000002E-2</c:v>
                </c:pt>
                <c:pt idx="512">
                  <c:v>3.2300000000000002E-2</c:v>
                </c:pt>
                <c:pt idx="513">
                  <c:v>3.2300000000000002E-2</c:v>
                </c:pt>
                <c:pt idx="514">
                  <c:v>3.2300000000000002E-2</c:v>
                </c:pt>
                <c:pt idx="515">
                  <c:v>3.2300000000000002E-2</c:v>
                </c:pt>
                <c:pt idx="516">
                  <c:v>3.2300000000000002E-2</c:v>
                </c:pt>
                <c:pt idx="517">
                  <c:v>3.2300000000000002E-2</c:v>
                </c:pt>
                <c:pt idx="518">
                  <c:v>3.2300000000000002E-2</c:v>
                </c:pt>
                <c:pt idx="519">
                  <c:v>3.2300000000000002E-2</c:v>
                </c:pt>
                <c:pt idx="520">
                  <c:v>3.2300000000000002E-2</c:v>
                </c:pt>
                <c:pt idx="521">
                  <c:v>3.2300000000000002E-2</c:v>
                </c:pt>
                <c:pt idx="522">
                  <c:v>3.2500000000000098E-2</c:v>
                </c:pt>
                <c:pt idx="523">
                  <c:v>3.2500000000000098E-2</c:v>
                </c:pt>
                <c:pt idx="524">
                  <c:v>3.2500000000000098E-2</c:v>
                </c:pt>
                <c:pt idx="525">
                  <c:v>3.2500000000000098E-2</c:v>
                </c:pt>
                <c:pt idx="526">
                  <c:v>3.2500000000000098E-2</c:v>
                </c:pt>
                <c:pt idx="527">
                  <c:v>3.28000000000001E-2</c:v>
                </c:pt>
                <c:pt idx="528">
                  <c:v>3.28000000000001E-2</c:v>
                </c:pt>
                <c:pt idx="529">
                  <c:v>3.28000000000001E-2</c:v>
                </c:pt>
                <c:pt idx="530">
                  <c:v>3.28000000000001E-2</c:v>
                </c:pt>
                <c:pt idx="531">
                  <c:v>3.28000000000001E-2</c:v>
                </c:pt>
                <c:pt idx="532">
                  <c:v>3.28000000000001E-2</c:v>
                </c:pt>
                <c:pt idx="533">
                  <c:v>3.28000000000001E-2</c:v>
                </c:pt>
                <c:pt idx="534">
                  <c:v>3.3000000000000002E-2</c:v>
                </c:pt>
                <c:pt idx="535">
                  <c:v>3.3599999999999998E-2</c:v>
                </c:pt>
                <c:pt idx="536">
                  <c:v>3.3599999999999998E-2</c:v>
                </c:pt>
                <c:pt idx="537">
                  <c:v>3.3599999999999998E-2</c:v>
                </c:pt>
                <c:pt idx="538">
                  <c:v>3.3799999999999997E-2</c:v>
                </c:pt>
                <c:pt idx="539">
                  <c:v>3.3799999999999997E-2</c:v>
                </c:pt>
                <c:pt idx="540">
                  <c:v>3.4099999999999998E-2</c:v>
                </c:pt>
                <c:pt idx="541">
                  <c:v>3.4099999999999998E-2</c:v>
                </c:pt>
                <c:pt idx="542">
                  <c:v>3.4099999999999998E-2</c:v>
                </c:pt>
                <c:pt idx="543">
                  <c:v>3.4099999999999998E-2</c:v>
                </c:pt>
                <c:pt idx="544">
                  <c:v>3.4099999999999998E-2</c:v>
                </c:pt>
                <c:pt idx="545">
                  <c:v>3.4400000000000097E-2</c:v>
                </c:pt>
                <c:pt idx="546">
                  <c:v>3.4600000000000103E-2</c:v>
                </c:pt>
                <c:pt idx="547">
                  <c:v>3.4600000000000103E-2</c:v>
                </c:pt>
                <c:pt idx="548">
                  <c:v>3.5200000000000002E-2</c:v>
                </c:pt>
                <c:pt idx="549">
                  <c:v>3.5200000000000002E-2</c:v>
                </c:pt>
                <c:pt idx="550">
                  <c:v>3.5200000000000002E-2</c:v>
                </c:pt>
                <c:pt idx="551">
                  <c:v>3.5200000000000002E-2</c:v>
                </c:pt>
                <c:pt idx="552">
                  <c:v>3.5200000000000002E-2</c:v>
                </c:pt>
                <c:pt idx="553">
                  <c:v>3.5400000000000001E-2</c:v>
                </c:pt>
                <c:pt idx="554">
                  <c:v>3.5400000000000001E-2</c:v>
                </c:pt>
                <c:pt idx="555">
                  <c:v>3.5400000000000001E-2</c:v>
                </c:pt>
                <c:pt idx="556">
                  <c:v>3.5400000000000001E-2</c:v>
                </c:pt>
                <c:pt idx="557">
                  <c:v>3.5400000000000001E-2</c:v>
                </c:pt>
                <c:pt idx="558">
                  <c:v>3.5400000000000001E-2</c:v>
                </c:pt>
                <c:pt idx="559">
                  <c:v>3.5700000000000003E-2</c:v>
                </c:pt>
                <c:pt idx="560">
                  <c:v>3.5700000000000003E-2</c:v>
                </c:pt>
                <c:pt idx="561">
                  <c:v>3.5700000000000003E-2</c:v>
                </c:pt>
                <c:pt idx="562">
                  <c:v>3.5999999999999997E-2</c:v>
                </c:pt>
                <c:pt idx="563">
                  <c:v>3.5999999999999997E-2</c:v>
                </c:pt>
                <c:pt idx="564">
                  <c:v>3.5999999999999997E-2</c:v>
                </c:pt>
                <c:pt idx="565">
                  <c:v>3.5999999999999997E-2</c:v>
                </c:pt>
                <c:pt idx="566">
                  <c:v>3.5999999999999997E-2</c:v>
                </c:pt>
                <c:pt idx="567">
                  <c:v>3.5999999999999997E-2</c:v>
                </c:pt>
                <c:pt idx="568">
                  <c:v>3.5999999999999997E-2</c:v>
                </c:pt>
                <c:pt idx="569">
                  <c:v>3.5999999999999997E-2</c:v>
                </c:pt>
                <c:pt idx="570">
                  <c:v>3.6299999999999999E-2</c:v>
                </c:pt>
                <c:pt idx="571">
                  <c:v>3.6299999999999999E-2</c:v>
                </c:pt>
                <c:pt idx="572">
                  <c:v>3.6299999999999999E-2</c:v>
                </c:pt>
                <c:pt idx="573">
                  <c:v>3.6600000000000098E-2</c:v>
                </c:pt>
                <c:pt idx="574">
                  <c:v>3.6600000000000098E-2</c:v>
                </c:pt>
                <c:pt idx="575">
                  <c:v>3.6900000000000002E-2</c:v>
                </c:pt>
                <c:pt idx="576">
                  <c:v>3.6900000000000002E-2</c:v>
                </c:pt>
                <c:pt idx="577">
                  <c:v>3.6900000000000002E-2</c:v>
                </c:pt>
                <c:pt idx="578">
                  <c:v>3.6900000000000002E-2</c:v>
                </c:pt>
                <c:pt idx="579">
                  <c:v>3.6900000000000002E-2</c:v>
                </c:pt>
                <c:pt idx="580">
                  <c:v>3.6900000000000002E-2</c:v>
                </c:pt>
                <c:pt idx="581">
                  <c:v>3.6900000000000002E-2</c:v>
                </c:pt>
                <c:pt idx="582">
                  <c:v>3.6900000000000002E-2</c:v>
                </c:pt>
                <c:pt idx="583">
                  <c:v>3.6900000000000002E-2</c:v>
                </c:pt>
                <c:pt idx="584">
                  <c:v>3.6900000000000002E-2</c:v>
                </c:pt>
                <c:pt idx="585">
                  <c:v>3.6900000000000002E-2</c:v>
                </c:pt>
                <c:pt idx="586">
                  <c:v>3.6900000000000002E-2</c:v>
                </c:pt>
                <c:pt idx="587">
                  <c:v>3.6900000000000002E-2</c:v>
                </c:pt>
                <c:pt idx="588">
                  <c:v>3.7200000000000101E-2</c:v>
                </c:pt>
                <c:pt idx="589">
                  <c:v>3.7200000000000101E-2</c:v>
                </c:pt>
                <c:pt idx="590">
                  <c:v>3.7200000000000101E-2</c:v>
                </c:pt>
                <c:pt idx="591">
                  <c:v>3.7200000000000101E-2</c:v>
                </c:pt>
                <c:pt idx="592">
                  <c:v>3.7499999999999999E-2</c:v>
                </c:pt>
                <c:pt idx="593">
                  <c:v>3.7499999999999999E-2</c:v>
                </c:pt>
                <c:pt idx="594">
                  <c:v>3.7499999999999999E-2</c:v>
                </c:pt>
                <c:pt idx="595">
                  <c:v>3.7499999999999999E-2</c:v>
                </c:pt>
                <c:pt idx="596">
                  <c:v>3.7499999999999999E-2</c:v>
                </c:pt>
                <c:pt idx="597">
                  <c:v>3.7499999999999999E-2</c:v>
                </c:pt>
                <c:pt idx="598">
                  <c:v>3.7800000000000097E-2</c:v>
                </c:pt>
                <c:pt idx="599">
                  <c:v>3.7800000000000097E-2</c:v>
                </c:pt>
                <c:pt idx="600">
                  <c:v>3.8100000000000002E-2</c:v>
                </c:pt>
                <c:pt idx="601">
                  <c:v>3.8100000000000002E-2</c:v>
                </c:pt>
                <c:pt idx="602">
                  <c:v>3.8100000000000002E-2</c:v>
                </c:pt>
                <c:pt idx="603">
                  <c:v>3.8100000000000002E-2</c:v>
                </c:pt>
                <c:pt idx="604">
                  <c:v>3.8100000000000002E-2</c:v>
                </c:pt>
                <c:pt idx="605">
                  <c:v>3.8100000000000002E-2</c:v>
                </c:pt>
                <c:pt idx="606">
                  <c:v>3.8399999999999997E-2</c:v>
                </c:pt>
                <c:pt idx="607">
                  <c:v>3.8399999999999997E-2</c:v>
                </c:pt>
                <c:pt idx="608">
                  <c:v>3.8399999999999997E-2</c:v>
                </c:pt>
                <c:pt idx="609">
                  <c:v>3.8399999999999997E-2</c:v>
                </c:pt>
                <c:pt idx="610">
                  <c:v>3.8399999999999997E-2</c:v>
                </c:pt>
                <c:pt idx="611">
                  <c:v>3.8399999999999997E-2</c:v>
                </c:pt>
                <c:pt idx="612">
                  <c:v>3.8699999999999998E-2</c:v>
                </c:pt>
                <c:pt idx="613">
                  <c:v>3.8699999999999998E-2</c:v>
                </c:pt>
                <c:pt idx="614">
                  <c:v>3.8699999999999998E-2</c:v>
                </c:pt>
                <c:pt idx="615">
                  <c:v>3.8699999999999998E-2</c:v>
                </c:pt>
                <c:pt idx="616">
                  <c:v>3.9100000000000003E-2</c:v>
                </c:pt>
                <c:pt idx="617">
                  <c:v>3.9399999999999998E-2</c:v>
                </c:pt>
                <c:pt idx="618">
                  <c:v>3.9399999999999998E-2</c:v>
                </c:pt>
                <c:pt idx="619">
                  <c:v>3.9399999999999998E-2</c:v>
                </c:pt>
                <c:pt idx="620">
                  <c:v>3.9399999999999998E-2</c:v>
                </c:pt>
                <c:pt idx="621">
                  <c:v>3.9399999999999998E-2</c:v>
                </c:pt>
                <c:pt idx="622">
                  <c:v>3.9399999999999998E-2</c:v>
                </c:pt>
                <c:pt idx="623">
                  <c:v>3.9399999999999998E-2</c:v>
                </c:pt>
                <c:pt idx="624">
                  <c:v>3.9399999999999998E-2</c:v>
                </c:pt>
                <c:pt idx="625">
                  <c:v>3.9399999999999998E-2</c:v>
                </c:pt>
                <c:pt idx="626">
                  <c:v>3.9399999999999998E-2</c:v>
                </c:pt>
                <c:pt idx="627">
                  <c:v>3.9399999999999998E-2</c:v>
                </c:pt>
                <c:pt idx="628">
                  <c:v>3.9399999999999998E-2</c:v>
                </c:pt>
                <c:pt idx="629">
                  <c:v>3.9399999999999998E-2</c:v>
                </c:pt>
                <c:pt idx="630">
                  <c:v>3.9399999999999998E-2</c:v>
                </c:pt>
                <c:pt idx="631">
                  <c:v>3.9399999999999998E-2</c:v>
                </c:pt>
                <c:pt idx="632">
                  <c:v>3.9399999999999998E-2</c:v>
                </c:pt>
                <c:pt idx="633">
                  <c:v>3.9399999999999998E-2</c:v>
                </c:pt>
                <c:pt idx="634">
                  <c:v>3.9399999999999998E-2</c:v>
                </c:pt>
                <c:pt idx="635">
                  <c:v>3.9399999999999998E-2</c:v>
                </c:pt>
                <c:pt idx="636">
                  <c:v>3.9399999999999998E-2</c:v>
                </c:pt>
                <c:pt idx="637">
                  <c:v>3.9399999999999998E-2</c:v>
                </c:pt>
                <c:pt idx="638">
                  <c:v>3.9399999999999998E-2</c:v>
                </c:pt>
                <c:pt idx="639">
                  <c:v>3.9399999999999998E-2</c:v>
                </c:pt>
                <c:pt idx="640">
                  <c:v>3.9399999999999998E-2</c:v>
                </c:pt>
                <c:pt idx="641">
                  <c:v>3.9399999999999998E-2</c:v>
                </c:pt>
                <c:pt idx="642">
                  <c:v>3.9800000000000099E-2</c:v>
                </c:pt>
                <c:pt idx="643">
                  <c:v>3.9800000000000099E-2</c:v>
                </c:pt>
                <c:pt idx="644">
                  <c:v>4.0099999999999997E-2</c:v>
                </c:pt>
                <c:pt idx="645">
                  <c:v>4.0099999999999997E-2</c:v>
                </c:pt>
                <c:pt idx="646">
                  <c:v>4.0500000000000001E-2</c:v>
                </c:pt>
                <c:pt idx="647">
                  <c:v>4.0500000000000001E-2</c:v>
                </c:pt>
                <c:pt idx="648">
                  <c:v>4.0500000000000001E-2</c:v>
                </c:pt>
                <c:pt idx="649">
                  <c:v>4.0500000000000001E-2</c:v>
                </c:pt>
                <c:pt idx="650">
                  <c:v>4.0500000000000001E-2</c:v>
                </c:pt>
                <c:pt idx="651">
                  <c:v>4.0800000000000003E-2</c:v>
                </c:pt>
                <c:pt idx="652">
                  <c:v>4.0800000000000003E-2</c:v>
                </c:pt>
                <c:pt idx="653">
                  <c:v>4.0800000000000003E-2</c:v>
                </c:pt>
                <c:pt idx="654">
                  <c:v>4.0800000000000003E-2</c:v>
                </c:pt>
                <c:pt idx="655">
                  <c:v>4.0800000000000003E-2</c:v>
                </c:pt>
                <c:pt idx="656">
                  <c:v>4.0800000000000003E-2</c:v>
                </c:pt>
                <c:pt idx="657">
                  <c:v>4.0800000000000003E-2</c:v>
                </c:pt>
                <c:pt idx="658">
                  <c:v>4.1200000000000001E-2</c:v>
                </c:pt>
                <c:pt idx="659">
                  <c:v>4.1200000000000001E-2</c:v>
                </c:pt>
                <c:pt idx="660">
                  <c:v>4.1200000000000001E-2</c:v>
                </c:pt>
                <c:pt idx="661">
                  <c:v>4.1200000000000001E-2</c:v>
                </c:pt>
                <c:pt idx="662">
                  <c:v>4.1200000000000001E-2</c:v>
                </c:pt>
                <c:pt idx="663">
                  <c:v>4.1200000000000001E-2</c:v>
                </c:pt>
                <c:pt idx="664">
                  <c:v>4.1200000000000001E-2</c:v>
                </c:pt>
                <c:pt idx="665">
                  <c:v>4.1200000000000001E-2</c:v>
                </c:pt>
                <c:pt idx="666">
                  <c:v>4.1200000000000001E-2</c:v>
                </c:pt>
                <c:pt idx="667">
                  <c:v>4.1599999999999998E-2</c:v>
                </c:pt>
                <c:pt idx="668">
                  <c:v>4.1599999999999998E-2</c:v>
                </c:pt>
                <c:pt idx="669">
                  <c:v>4.1599999999999998E-2</c:v>
                </c:pt>
                <c:pt idx="670">
                  <c:v>4.1599999999999998E-2</c:v>
                </c:pt>
                <c:pt idx="671">
                  <c:v>4.1599999999999998E-2</c:v>
                </c:pt>
                <c:pt idx="672">
                  <c:v>4.1599999999999998E-2</c:v>
                </c:pt>
                <c:pt idx="673">
                  <c:v>4.1599999999999998E-2</c:v>
                </c:pt>
                <c:pt idx="674">
                  <c:v>4.1599999999999998E-2</c:v>
                </c:pt>
                <c:pt idx="675">
                  <c:v>4.1599999999999998E-2</c:v>
                </c:pt>
                <c:pt idx="676">
                  <c:v>4.1599999999999998E-2</c:v>
                </c:pt>
                <c:pt idx="677">
                  <c:v>4.1599999999999998E-2</c:v>
                </c:pt>
                <c:pt idx="678">
                  <c:v>4.20000000000001E-2</c:v>
                </c:pt>
                <c:pt idx="679">
                  <c:v>4.20000000000001E-2</c:v>
                </c:pt>
                <c:pt idx="680">
                  <c:v>4.20000000000001E-2</c:v>
                </c:pt>
                <c:pt idx="681">
                  <c:v>4.20000000000001E-2</c:v>
                </c:pt>
                <c:pt idx="682">
                  <c:v>4.20000000000001E-2</c:v>
                </c:pt>
                <c:pt idx="683">
                  <c:v>4.20000000000001E-2</c:v>
                </c:pt>
                <c:pt idx="684">
                  <c:v>4.20000000000001E-2</c:v>
                </c:pt>
                <c:pt idx="685">
                  <c:v>4.20000000000001E-2</c:v>
                </c:pt>
                <c:pt idx="686">
                  <c:v>4.20000000000001E-2</c:v>
                </c:pt>
                <c:pt idx="687">
                  <c:v>4.20000000000001E-2</c:v>
                </c:pt>
                <c:pt idx="688">
                  <c:v>4.20000000000001E-2</c:v>
                </c:pt>
                <c:pt idx="689">
                  <c:v>4.20000000000001E-2</c:v>
                </c:pt>
                <c:pt idx="690">
                  <c:v>4.20000000000001E-2</c:v>
                </c:pt>
                <c:pt idx="691">
                  <c:v>4.20000000000001E-2</c:v>
                </c:pt>
                <c:pt idx="692">
                  <c:v>4.20000000000001E-2</c:v>
                </c:pt>
                <c:pt idx="693">
                  <c:v>4.20000000000001E-2</c:v>
                </c:pt>
                <c:pt idx="694">
                  <c:v>4.20000000000001E-2</c:v>
                </c:pt>
                <c:pt idx="695">
                  <c:v>4.20000000000001E-2</c:v>
                </c:pt>
                <c:pt idx="696">
                  <c:v>4.2500000000000003E-2</c:v>
                </c:pt>
                <c:pt idx="697">
                  <c:v>4.2500000000000003E-2</c:v>
                </c:pt>
                <c:pt idx="698">
                  <c:v>4.2500000000000003E-2</c:v>
                </c:pt>
                <c:pt idx="699">
                  <c:v>4.3400000000000001E-2</c:v>
                </c:pt>
                <c:pt idx="700">
                  <c:v>4.3400000000000001E-2</c:v>
                </c:pt>
                <c:pt idx="701">
                  <c:v>4.3400000000000001E-2</c:v>
                </c:pt>
                <c:pt idx="702">
                  <c:v>4.3400000000000001E-2</c:v>
                </c:pt>
                <c:pt idx="703">
                  <c:v>4.3400000000000001E-2</c:v>
                </c:pt>
                <c:pt idx="704">
                  <c:v>4.3400000000000001E-2</c:v>
                </c:pt>
                <c:pt idx="705">
                  <c:v>4.3400000000000001E-2</c:v>
                </c:pt>
                <c:pt idx="706">
                  <c:v>4.3400000000000001E-2</c:v>
                </c:pt>
                <c:pt idx="707">
                  <c:v>4.3900000000000002E-2</c:v>
                </c:pt>
                <c:pt idx="708">
                  <c:v>4.3900000000000002E-2</c:v>
                </c:pt>
                <c:pt idx="709">
                  <c:v>4.3900000000000002E-2</c:v>
                </c:pt>
                <c:pt idx="710">
                  <c:v>4.4400000000000099E-2</c:v>
                </c:pt>
                <c:pt idx="711">
                  <c:v>4.4400000000000099E-2</c:v>
                </c:pt>
                <c:pt idx="712">
                  <c:v>4.4400000000000099E-2</c:v>
                </c:pt>
                <c:pt idx="713">
                  <c:v>4.4400000000000099E-2</c:v>
                </c:pt>
                <c:pt idx="714" formatCode="0.0%">
                  <c:v>4.4400000000000099E-2</c:v>
                </c:pt>
                <c:pt idx="715">
                  <c:v>4.4400000000000099E-2</c:v>
                </c:pt>
                <c:pt idx="716">
                  <c:v>4.4400000000000099E-2</c:v>
                </c:pt>
                <c:pt idx="717">
                  <c:v>4.49000000000001E-2</c:v>
                </c:pt>
                <c:pt idx="718">
                  <c:v>4.49000000000001E-2</c:v>
                </c:pt>
                <c:pt idx="719">
                  <c:v>4.49000000000001E-2</c:v>
                </c:pt>
                <c:pt idx="720">
                  <c:v>4.49000000000001E-2</c:v>
                </c:pt>
                <c:pt idx="721" formatCode="General">
                  <c:v>4.49000000000001E-2</c:v>
                </c:pt>
                <c:pt idx="722" formatCode="General">
                  <c:v>4.5499999999999999E-2</c:v>
                </c:pt>
                <c:pt idx="723" formatCode="General">
                  <c:v>4.5499999999999999E-2</c:v>
                </c:pt>
                <c:pt idx="724" formatCode="General">
                  <c:v>4.5499999999999999E-2</c:v>
                </c:pt>
                <c:pt idx="725" formatCode="General">
                  <c:v>4.5499999999999999E-2</c:v>
                </c:pt>
                <c:pt idx="726" formatCode="General">
                  <c:v>4.5499999999999999E-2</c:v>
                </c:pt>
                <c:pt idx="727" formatCode="General">
                  <c:v>4.5499999999999999E-2</c:v>
                </c:pt>
                <c:pt idx="728" formatCode="General">
                  <c:v>4.5499999999999999E-2</c:v>
                </c:pt>
                <c:pt idx="729" formatCode="General">
                  <c:v>4.5499999999999999E-2</c:v>
                </c:pt>
                <c:pt idx="730" formatCode="General">
                  <c:v>4.5499999999999999E-2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7269632"/>
        <c:axId val="287270416"/>
      </c:lineChart>
      <c:catAx>
        <c:axId val="28726963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/>
                <a:cs typeface="Arial"/>
              </a:defRPr>
            </a:pPr>
            <a:endParaRPr lang="en-US"/>
          </a:p>
        </c:txPr>
        <c:crossAx val="287270416"/>
        <c:crosses val="autoZero"/>
        <c:auto val="1"/>
        <c:lblAlgn val="ctr"/>
        <c:lblOffset val="100"/>
        <c:tickLblSkip val="90"/>
        <c:tickMarkSkip val="90"/>
        <c:noMultiLvlLbl val="0"/>
      </c:catAx>
      <c:valAx>
        <c:axId val="287270416"/>
        <c:scaling>
          <c:orientation val="minMax"/>
          <c:max val="0.18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/>
                <a:cs typeface="Arial"/>
              </a:defRPr>
            </a:pPr>
            <a:endParaRPr lang="en-US"/>
          </a:p>
        </c:txPr>
        <c:crossAx val="287269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Landmark_b1_before366AEIPdisc!$A$2:$A$367</c:f>
              <c:numCache>
                <c:formatCode>General</c:formatCode>
                <c:ptCount val="3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</c:numCache>
            </c:numRef>
          </c:cat>
          <c:val>
            <c:numRef>
              <c:f>Landmark_b1_before366AEIPdisc!$B$2:$B$367</c:f>
              <c:numCache>
                <c:formatCode>0%</c:formatCode>
                <c:ptCount val="366"/>
                <c:pt idx="0">
                  <c:v>0</c:v>
                </c:pt>
                <c:pt idx="1">
                  <c:v>9.8000000000000292E-3</c:v>
                </c:pt>
                <c:pt idx="2">
                  <c:v>1.9800000000000002E-2</c:v>
                </c:pt>
                <c:pt idx="3">
                  <c:v>2.52E-2</c:v>
                </c:pt>
                <c:pt idx="4">
                  <c:v>2.7900000000000001E-2</c:v>
                </c:pt>
                <c:pt idx="5">
                  <c:v>3.0200000000000001E-2</c:v>
                </c:pt>
                <c:pt idx="6">
                  <c:v>3.2099999999999997E-2</c:v>
                </c:pt>
                <c:pt idx="7">
                  <c:v>3.4799999999999998E-2</c:v>
                </c:pt>
                <c:pt idx="8">
                  <c:v>3.7800000000000097E-2</c:v>
                </c:pt>
                <c:pt idx="9">
                  <c:v>4.0399999999999998E-2</c:v>
                </c:pt>
                <c:pt idx="10">
                  <c:v>4.1300000000000003E-2</c:v>
                </c:pt>
                <c:pt idx="11">
                  <c:v>4.2999999999999997E-2</c:v>
                </c:pt>
                <c:pt idx="12">
                  <c:v>4.3999999999999997E-2</c:v>
                </c:pt>
                <c:pt idx="13">
                  <c:v>4.4200000000000003E-2</c:v>
                </c:pt>
                <c:pt idx="14">
                  <c:v>4.53E-2</c:v>
                </c:pt>
                <c:pt idx="15">
                  <c:v>4.7500000000000001E-2</c:v>
                </c:pt>
                <c:pt idx="16">
                  <c:v>4.9000000000000099E-2</c:v>
                </c:pt>
                <c:pt idx="17">
                  <c:v>4.9700000000000098E-2</c:v>
                </c:pt>
                <c:pt idx="18">
                  <c:v>5.0599999999999999E-2</c:v>
                </c:pt>
                <c:pt idx="19">
                  <c:v>5.1299999999999998E-2</c:v>
                </c:pt>
                <c:pt idx="20">
                  <c:v>5.2499999999999998E-2</c:v>
                </c:pt>
                <c:pt idx="21">
                  <c:v>5.2700000000000101E-2</c:v>
                </c:pt>
                <c:pt idx="22">
                  <c:v>5.3900000000000003E-2</c:v>
                </c:pt>
                <c:pt idx="23">
                  <c:v>5.3900000000000003E-2</c:v>
                </c:pt>
                <c:pt idx="24">
                  <c:v>5.45E-2</c:v>
                </c:pt>
                <c:pt idx="25">
                  <c:v>5.57E-2</c:v>
                </c:pt>
                <c:pt idx="26">
                  <c:v>5.6099999999999997E-2</c:v>
                </c:pt>
                <c:pt idx="27">
                  <c:v>5.67E-2</c:v>
                </c:pt>
                <c:pt idx="28">
                  <c:v>5.79E-2</c:v>
                </c:pt>
                <c:pt idx="29">
                  <c:v>5.8700000000000002E-2</c:v>
                </c:pt>
                <c:pt idx="30">
                  <c:v>5.9200000000000003E-2</c:v>
                </c:pt>
                <c:pt idx="31">
                  <c:v>6.0499999999999998E-2</c:v>
                </c:pt>
                <c:pt idx="32">
                  <c:v>6.1199999999999997E-2</c:v>
                </c:pt>
                <c:pt idx="33">
                  <c:v>6.1400000000000003E-2</c:v>
                </c:pt>
                <c:pt idx="34">
                  <c:v>6.1499999999999999E-2</c:v>
                </c:pt>
                <c:pt idx="35">
                  <c:v>6.2300000000000098E-2</c:v>
                </c:pt>
                <c:pt idx="36">
                  <c:v>6.2700000000000006E-2</c:v>
                </c:pt>
                <c:pt idx="37">
                  <c:v>6.2899999999999998E-2</c:v>
                </c:pt>
                <c:pt idx="38">
                  <c:v>6.3399999999999998E-2</c:v>
                </c:pt>
                <c:pt idx="39">
                  <c:v>6.3700000000000007E-2</c:v>
                </c:pt>
                <c:pt idx="40">
                  <c:v>6.4000000000000098E-2</c:v>
                </c:pt>
                <c:pt idx="41">
                  <c:v>6.4199999999999993E-2</c:v>
                </c:pt>
                <c:pt idx="42">
                  <c:v>6.4799999999999996E-2</c:v>
                </c:pt>
                <c:pt idx="43">
                  <c:v>6.4799999999999996E-2</c:v>
                </c:pt>
                <c:pt idx="44">
                  <c:v>6.4799999999999996E-2</c:v>
                </c:pt>
                <c:pt idx="45">
                  <c:v>6.5699999999999995E-2</c:v>
                </c:pt>
                <c:pt idx="46">
                  <c:v>6.5799999999999997E-2</c:v>
                </c:pt>
                <c:pt idx="47">
                  <c:v>6.6000000000000003E-2</c:v>
                </c:pt>
                <c:pt idx="48">
                  <c:v>6.6500000000000004E-2</c:v>
                </c:pt>
                <c:pt idx="49">
                  <c:v>6.7000000000000004E-2</c:v>
                </c:pt>
                <c:pt idx="50">
                  <c:v>6.7699999999999996E-2</c:v>
                </c:pt>
                <c:pt idx="51">
                  <c:v>6.7900000000000002E-2</c:v>
                </c:pt>
                <c:pt idx="52">
                  <c:v>6.83E-2</c:v>
                </c:pt>
                <c:pt idx="53">
                  <c:v>6.88E-2</c:v>
                </c:pt>
                <c:pt idx="54">
                  <c:v>6.88E-2</c:v>
                </c:pt>
                <c:pt idx="55">
                  <c:v>6.94000000000001E-2</c:v>
                </c:pt>
                <c:pt idx="56">
                  <c:v>6.9800000000000098E-2</c:v>
                </c:pt>
                <c:pt idx="57">
                  <c:v>7.0099999999999996E-2</c:v>
                </c:pt>
                <c:pt idx="58">
                  <c:v>7.0400000000000004E-2</c:v>
                </c:pt>
                <c:pt idx="59">
                  <c:v>7.0999999999999994E-2</c:v>
                </c:pt>
                <c:pt idx="60">
                  <c:v>7.1400000000000005E-2</c:v>
                </c:pt>
                <c:pt idx="61">
                  <c:v>7.1900000000000006E-2</c:v>
                </c:pt>
                <c:pt idx="62">
                  <c:v>7.23000000000001E-2</c:v>
                </c:pt>
                <c:pt idx="63">
                  <c:v>7.2800000000000004E-2</c:v>
                </c:pt>
                <c:pt idx="64">
                  <c:v>7.3400000000000007E-2</c:v>
                </c:pt>
                <c:pt idx="65">
                  <c:v>7.3499999999999996E-2</c:v>
                </c:pt>
                <c:pt idx="66">
                  <c:v>7.4099999999999999E-2</c:v>
                </c:pt>
                <c:pt idx="67">
                  <c:v>7.4999999999999997E-2</c:v>
                </c:pt>
                <c:pt idx="68">
                  <c:v>7.4999999999999997E-2</c:v>
                </c:pt>
                <c:pt idx="69">
                  <c:v>7.51E-2</c:v>
                </c:pt>
                <c:pt idx="70">
                  <c:v>7.5600000000000001E-2</c:v>
                </c:pt>
                <c:pt idx="71">
                  <c:v>7.5899999999999995E-2</c:v>
                </c:pt>
                <c:pt idx="72">
                  <c:v>7.6300000000000007E-2</c:v>
                </c:pt>
                <c:pt idx="73">
                  <c:v>7.6600000000000001E-2</c:v>
                </c:pt>
                <c:pt idx="74">
                  <c:v>7.7399999999999997E-2</c:v>
                </c:pt>
                <c:pt idx="75">
                  <c:v>7.7399999999999997E-2</c:v>
                </c:pt>
                <c:pt idx="76">
                  <c:v>7.7499999999999999E-2</c:v>
                </c:pt>
                <c:pt idx="77">
                  <c:v>7.7800000000000105E-2</c:v>
                </c:pt>
                <c:pt idx="78">
                  <c:v>7.8299999999999995E-2</c:v>
                </c:pt>
                <c:pt idx="79">
                  <c:v>7.8399999999999997E-2</c:v>
                </c:pt>
                <c:pt idx="80">
                  <c:v>7.8399999999999997E-2</c:v>
                </c:pt>
                <c:pt idx="81">
                  <c:v>7.8700000000000006E-2</c:v>
                </c:pt>
                <c:pt idx="82">
                  <c:v>7.8899999999999998E-2</c:v>
                </c:pt>
                <c:pt idx="83">
                  <c:v>7.9000000000000195E-2</c:v>
                </c:pt>
                <c:pt idx="84">
                  <c:v>7.9000000000000195E-2</c:v>
                </c:pt>
                <c:pt idx="85">
                  <c:v>7.9300000000000107E-2</c:v>
                </c:pt>
                <c:pt idx="86">
                  <c:v>7.9500000000000098E-2</c:v>
                </c:pt>
                <c:pt idx="87">
                  <c:v>7.9500000000000098E-2</c:v>
                </c:pt>
                <c:pt idx="88">
                  <c:v>7.9600000000000004E-2</c:v>
                </c:pt>
                <c:pt idx="89">
                  <c:v>7.9800000000000093E-2</c:v>
                </c:pt>
                <c:pt idx="90">
                  <c:v>7.9900000000000096E-2</c:v>
                </c:pt>
                <c:pt idx="91">
                  <c:v>7.9900000000000096E-2</c:v>
                </c:pt>
                <c:pt idx="92">
                  <c:v>8.0299999999999996E-2</c:v>
                </c:pt>
                <c:pt idx="93">
                  <c:v>8.1100000000000005E-2</c:v>
                </c:pt>
                <c:pt idx="94">
                  <c:v>8.14E-2</c:v>
                </c:pt>
                <c:pt idx="95">
                  <c:v>8.1500000000000003E-2</c:v>
                </c:pt>
                <c:pt idx="96">
                  <c:v>8.1799999999999998E-2</c:v>
                </c:pt>
                <c:pt idx="97">
                  <c:v>8.2000000000000003E-2</c:v>
                </c:pt>
                <c:pt idx="98">
                  <c:v>8.2000000000000003E-2</c:v>
                </c:pt>
                <c:pt idx="99">
                  <c:v>8.2299999999999998E-2</c:v>
                </c:pt>
                <c:pt idx="100">
                  <c:v>8.2400000000000001E-2</c:v>
                </c:pt>
                <c:pt idx="101">
                  <c:v>8.2600000000000007E-2</c:v>
                </c:pt>
                <c:pt idx="102">
                  <c:v>8.2699999999999996E-2</c:v>
                </c:pt>
                <c:pt idx="103">
                  <c:v>8.3000000000000004E-2</c:v>
                </c:pt>
                <c:pt idx="104">
                  <c:v>8.3199999999999996E-2</c:v>
                </c:pt>
                <c:pt idx="105">
                  <c:v>8.3500000000000296E-2</c:v>
                </c:pt>
                <c:pt idx="106">
                  <c:v>8.3500000000000296E-2</c:v>
                </c:pt>
                <c:pt idx="107">
                  <c:v>8.4099999999999994E-2</c:v>
                </c:pt>
                <c:pt idx="108">
                  <c:v>8.4199999999999997E-2</c:v>
                </c:pt>
                <c:pt idx="109">
                  <c:v>8.4199999999999997E-2</c:v>
                </c:pt>
                <c:pt idx="110">
                  <c:v>8.4700000000000206E-2</c:v>
                </c:pt>
                <c:pt idx="111">
                  <c:v>8.48E-2</c:v>
                </c:pt>
                <c:pt idx="112">
                  <c:v>8.48E-2</c:v>
                </c:pt>
                <c:pt idx="113">
                  <c:v>8.5699999999999998E-2</c:v>
                </c:pt>
                <c:pt idx="114">
                  <c:v>8.6199999999999999E-2</c:v>
                </c:pt>
                <c:pt idx="115">
                  <c:v>8.6599999999999996E-2</c:v>
                </c:pt>
                <c:pt idx="116">
                  <c:v>8.72E-2</c:v>
                </c:pt>
                <c:pt idx="117">
                  <c:v>8.72E-2</c:v>
                </c:pt>
                <c:pt idx="118">
                  <c:v>8.7800000000000003E-2</c:v>
                </c:pt>
                <c:pt idx="119">
                  <c:v>8.8000000000000203E-2</c:v>
                </c:pt>
                <c:pt idx="120">
                  <c:v>8.8100000000000206E-2</c:v>
                </c:pt>
                <c:pt idx="121">
                  <c:v>8.8600000000000206E-2</c:v>
                </c:pt>
                <c:pt idx="122">
                  <c:v>8.8900000000000007E-2</c:v>
                </c:pt>
                <c:pt idx="123">
                  <c:v>8.8900000000000007E-2</c:v>
                </c:pt>
                <c:pt idx="124">
                  <c:v>8.9099999999999999E-2</c:v>
                </c:pt>
                <c:pt idx="125">
                  <c:v>8.9700000000000196E-2</c:v>
                </c:pt>
                <c:pt idx="126">
                  <c:v>0.09</c:v>
                </c:pt>
                <c:pt idx="127">
                  <c:v>9.01E-2</c:v>
                </c:pt>
                <c:pt idx="128">
                  <c:v>9.06E-2</c:v>
                </c:pt>
                <c:pt idx="129">
                  <c:v>9.0700000000000003E-2</c:v>
                </c:pt>
                <c:pt idx="130">
                  <c:v>9.1200000000000003E-2</c:v>
                </c:pt>
                <c:pt idx="131">
                  <c:v>9.1600000000000001E-2</c:v>
                </c:pt>
                <c:pt idx="132">
                  <c:v>9.1800000000000007E-2</c:v>
                </c:pt>
                <c:pt idx="133">
                  <c:v>9.2100000000000001E-2</c:v>
                </c:pt>
                <c:pt idx="134">
                  <c:v>9.2200000000000004E-2</c:v>
                </c:pt>
                <c:pt idx="135">
                  <c:v>9.2399999999999996E-2</c:v>
                </c:pt>
                <c:pt idx="136">
                  <c:v>9.2799999999999994E-2</c:v>
                </c:pt>
                <c:pt idx="137">
                  <c:v>9.3000000000000194E-2</c:v>
                </c:pt>
                <c:pt idx="138">
                  <c:v>9.3100000000000099E-2</c:v>
                </c:pt>
                <c:pt idx="139">
                  <c:v>9.3299999999999994E-2</c:v>
                </c:pt>
                <c:pt idx="140">
                  <c:v>9.3800000000000106E-2</c:v>
                </c:pt>
                <c:pt idx="141">
                  <c:v>9.3800000000000106E-2</c:v>
                </c:pt>
                <c:pt idx="142">
                  <c:v>9.4100000000000003E-2</c:v>
                </c:pt>
                <c:pt idx="143">
                  <c:v>9.4200000000000006E-2</c:v>
                </c:pt>
                <c:pt idx="144">
                  <c:v>9.4399999999999998E-2</c:v>
                </c:pt>
                <c:pt idx="145">
                  <c:v>9.4500000000000306E-2</c:v>
                </c:pt>
                <c:pt idx="146">
                  <c:v>9.4700000000000006E-2</c:v>
                </c:pt>
                <c:pt idx="147">
                  <c:v>9.4800000000000204E-2</c:v>
                </c:pt>
                <c:pt idx="148">
                  <c:v>9.5100000000000004E-2</c:v>
                </c:pt>
                <c:pt idx="149">
                  <c:v>9.5299999999999996E-2</c:v>
                </c:pt>
                <c:pt idx="150">
                  <c:v>9.5299999999999996E-2</c:v>
                </c:pt>
                <c:pt idx="151">
                  <c:v>9.5600000000000004E-2</c:v>
                </c:pt>
                <c:pt idx="152">
                  <c:v>9.5899999999999999E-2</c:v>
                </c:pt>
                <c:pt idx="153">
                  <c:v>9.6199999999999994E-2</c:v>
                </c:pt>
                <c:pt idx="154">
                  <c:v>9.6199999999999994E-2</c:v>
                </c:pt>
                <c:pt idx="155">
                  <c:v>9.6799999999999997E-2</c:v>
                </c:pt>
                <c:pt idx="156">
                  <c:v>9.6799999999999997E-2</c:v>
                </c:pt>
                <c:pt idx="157">
                  <c:v>9.7100000000000006E-2</c:v>
                </c:pt>
                <c:pt idx="158">
                  <c:v>9.7100000000000006E-2</c:v>
                </c:pt>
                <c:pt idx="159">
                  <c:v>9.74E-2</c:v>
                </c:pt>
                <c:pt idx="160">
                  <c:v>9.7600000000000006E-2</c:v>
                </c:pt>
                <c:pt idx="161">
                  <c:v>9.7799999999999998E-2</c:v>
                </c:pt>
                <c:pt idx="162">
                  <c:v>9.8100000000000007E-2</c:v>
                </c:pt>
                <c:pt idx="163">
                  <c:v>9.8400000000000001E-2</c:v>
                </c:pt>
                <c:pt idx="164">
                  <c:v>9.8500000000000296E-2</c:v>
                </c:pt>
                <c:pt idx="165">
                  <c:v>9.8700000000000204E-2</c:v>
                </c:pt>
                <c:pt idx="166">
                  <c:v>9.8700000000000204E-2</c:v>
                </c:pt>
                <c:pt idx="167">
                  <c:v>9.8700000000000204E-2</c:v>
                </c:pt>
                <c:pt idx="168">
                  <c:v>9.9000000000000005E-2</c:v>
                </c:pt>
                <c:pt idx="169">
                  <c:v>9.9000000000000005E-2</c:v>
                </c:pt>
                <c:pt idx="170">
                  <c:v>9.9400000000000002E-2</c:v>
                </c:pt>
                <c:pt idx="171">
                  <c:v>9.98E-2</c:v>
                </c:pt>
                <c:pt idx="172">
                  <c:v>9.98E-2</c:v>
                </c:pt>
                <c:pt idx="173">
                  <c:v>9.98E-2</c:v>
                </c:pt>
                <c:pt idx="174">
                  <c:v>0.10009999999999999</c:v>
                </c:pt>
                <c:pt idx="175">
                  <c:v>0.10009999999999999</c:v>
                </c:pt>
                <c:pt idx="176">
                  <c:v>0.10050000000000001</c:v>
                </c:pt>
                <c:pt idx="177">
                  <c:v>0.10050000000000001</c:v>
                </c:pt>
                <c:pt idx="178">
                  <c:v>0.1007</c:v>
                </c:pt>
                <c:pt idx="179">
                  <c:v>0.1008</c:v>
                </c:pt>
                <c:pt idx="180">
                  <c:v>0.1008</c:v>
                </c:pt>
                <c:pt idx="181">
                  <c:v>0.1008</c:v>
                </c:pt>
                <c:pt idx="182">
                  <c:v>0.1008</c:v>
                </c:pt>
                <c:pt idx="183">
                  <c:v>0.1013</c:v>
                </c:pt>
                <c:pt idx="184">
                  <c:v>0.1013</c:v>
                </c:pt>
                <c:pt idx="185">
                  <c:v>0.10150000000000001</c:v>
                </c:pt>
                <c:pt idx="186">
                  <c:v>0.1016</c:v>
                </c:pt>
                <c:pt idx="187">
                  <c:v>0.1018</c:v>
                </c:pt>
                <c:pt idx="188">
                  <c:v>0.1018</c:v>
                </c:pt>
                <c:pt idx="189">
                  <c:v>0.1024</c:v>
                </c:pt>
                <c:pt idx="190">
                  <c:v>0.10290000000000001</c:v>
                </c:pt>
                <c:pt idx="191">
                  <c:v>0.10290000000000001</c:v>
                </c:pt>
                <c:pt idx="192">
                  <c:v>0.10290000000000001</c:v>
                </c:pt>
                <c:pt idx="193">
                  <c:v>0.10290000000000001</c:v>
                </c:pt>
                <c:pt idx="194">
                  <c:v>0.10290000000000001</c:v>
                </c:pt>
                <c:pt idx="195">
                  <c:v>0.10299999999999999</c:v>
                </c:pt>
                <c:pt idx="196">
                  <c:v>0.10299999999999999</c:v>
                </c:pt>
                <c:pt idx="197">
                  <c:v>0.10299999999999999</c:v>
                </c:pt>
                <c:pt idx="198">
                  <c:v>0.10299999999999999</c:v>
                </c:pt>
                <c:pt idx="199">
                  <c:v>0.1033</c:v>
                </c:pt>
                <c:pt idx="200">
                  <c:v>0.1036</c:v>
                </c:pt>
                <c:pt idx="201">
                  <c:v>0.1038</c:v>
                </c:pt>
                <c:pt idx="202">
                  <c:v>0.1038</c:v>
                </c:pt>
                <c:pt idx="203">
                  <c:v>0.10390000000000001</c:v>
                </c:pt>
                <c:pt idx="204">
                  <c:v>0.1041</c:v>
                </c:pt>
                <c:pt idx="205">
                  <c:v>0.10440000000000001</c:v>
                </c:pt>
                <c:pt idx="206">
                  <c:v>0.1046</c:v>
                </c:pt>
                <c:pt idx="207">
                  <c:v>0.1047</c:v>
                </c:pt>
                <c:pt idx="208">
                  <c:v>0.10489999999999999</c:v>
                </c:pt>
                <c:pt idx="209">
                  <c:v>0.10489999999999999</c:v>
                </c:pt>
                <c:pt idx="210">
                  <c:v>0.105</c:v>
                </c:pt>
                <c:pt idx="211">
                  <c:v>0.1052</c:v>
                </c:pt>
                <c:pt idx="212">
                  <c:v>0.1057</c:v>
                </c:pt>
                <c:pt idx="213">
                  <c:v>0.10580000000000001</c:v>
                </c:pt>
                <c:pt idx="214">
                  <c:v>0.1061</c:v>
                </c:pt>
                <c:pt idx="215">
                  <c:v>0.1061</c:v>
                </c:pt>
                <c:pt idx="216">
                  <c:v>0.1061</c:v>
                </c:pt>
                <c:pt idx="217">
                  <c:v>0.10639999999999999</c:v>
                </c:pt>
                <c:pt idx="218">
                  <c:v>0.10639999999999999</c:v>
                </c:pt>
                <c:pt idx="219">
                  <c:v>0.10639999999999999</c:v>
                </c:pt>
                <c:pt idx="220">
                  <c:v>0.1069</c:v>
                </c:pt>
                <c:pt idx="221">
                  <c:v>0.1071</c:v>
                </c:pt>
                <c:pt idx="222">
                  <c:v>0.1071</c:v>
                </c:pt>
                <c:pt idx="223">
                  <c:v>0.1071</c:v>
                </c:pt>
                <c:pt idx="224">
                  <c:v>0.1074</c:v>
                </c:pt>
                <c:pt idx="225">
                  <c:v>0.10780000000000001</c:v>
                </c:pt>
                <c:pt idx="226">
                  <c:v>0.10780000000000001</c:v>
                </c:pt>
                <c:pt idx="227">
                  <c:v>0.108</c:v>
                </c:pt>
                <c:pt idx="228">
                  <c:v>0.108</c:v>
                </c:pt>
                <c:pt idx="229">
                  <c:v>0.108</c:v>
                </c:pt>
                <c:pt idx="230">
                  <c:v>0.108</c:v>
                </c:pt>
                <c:pt idx="231">
                  <c:v>0.108</c:v>
                </c:pt>
                <c:pt idx="232">
                  <c:v>0.10829999999999999</c:v>
                </c:pt>
                <c:pt idx="233">
                  <c:v>0.1086</c:v>
                </c:pt>
                <c:pt idx="234">
                  <c:v>0.1089</c:v>
                </c:pt>
                <c:pt idx="235">
                  <c:v>0.1096</c:v>
                </c:pt>
                <c:pt idx="236">
                  <c:v>0.1096</c:v>
                </c:pt>
                <c:pt idx="237">
                  <c:v>0.10970000000000001</c:v>
                </c:pt>
                <c:pt idx="238">
                  <c:v>0.10970000000000001</c:v>
                </c:pt>
                <c:pt idx="239">
                  <c:v>0.1099</c:v>
                </c:pt>
                <c:pt idx="240">
                  <c:v>0.11020000000000001</c:v>
                </c:pt>
                <c:pt idx="241">
                  <c:v>0.11020000000000001</c:v>
                </c:pt>
                <c:pt idx="242">
                  <c:v>0.1103</c:v>
                </c:pt>
                <c:pt idx="243">
                  <c:v>0.1106</c:v>
                </c:pt>
                <c:pt idx="244">
                  <c:v>0.1108</c:v>
                </c:pt>
                <c:pt idx="245">
                  <c:v>0.1114</c:v>
                </c:pt>
                <c:pt idx="246">
                  <c:v>0.1119</c:v>
                </c:pt>
                <c:pt idx="247">
                  <c:v>0.11219999999999999</c:v>
                </c:pt>
                <c:pt idx="248">
                  <c:v>0.1125</c:v>
                </c:pt>
                <c:pt idx="249">
                  <c:v>0.1125</c:v>
                </c:pt>
                <c:pt idx="250">
                  <c:v>0.1125</c:v>
                </c:pt>
                <c:pt idx="251">
                  <c:v>0.113</c:v>
                </c:pt>
                <c:pt idx="252">
                  <c:v>0.113</c:v>
                </c:pt>
                <c:pt idx="253">
                  <c:v>0.113</c:v>
                </c:pt>
                <c:pt idx="254">
                  <c:v>0.113</c:v>
                </c:pt>
                <c:pt idx="255">
                  <c:v>0.113</c:v>
                </c:pt>
                <c:pt idx="256">
                  <c:v>0.1132</c:v>
                </c:pt>
                <c:pt idx="257">
                  <c:v>0.1135</c:v>
                </c:pt>
                <c:pt idx="258">
                  <c:v>0.1135</c:v>
                </c:pt>
                <c:pt idx="259">
                  <c:v>0.11360000000000001</c:v>
                </c:pt>
                <c:pt idx="260">
                  <c:v>0.11409999999999999</c:v>
                </c:pt>
                <c:pt idx="261">
                  <c:v>0.1144</c:v>
                </c:pt>
                <c:pt idx="262">
                  <c:v>0.11459999999999999</c:v>
                </c:pt>
                <c:pt idx="263">
                  <c:v>0.1147</c:v>
                </c:pt>
                <c:pt idx="264">
                  <c:v>0.1147</c:v>
                </c:pt>
                <c:pt idx="265">
                  <c:v>0.1152</c:v>
                </c:pt>
                <c:pt idx="266">
                  <c:v>0.1152</c:v>
                </c:pt>
                <c:pt idx="267">
                  <c:v>0.1152</c:v>
                </c:pt>
                <c:pt idx="268">
                  <c:v>0.1152</c:v>
                </c:pt>
                <c:pt idx="269">
                  <c:v>0.1152</c:v>
                </c:pt>
                <c:pt idx="270">
                  <c:v>0.1152</c:v>
                </c:pt>
                <c:pt idx="271">
                  <c:v>0.1152</c:v>
                </c:pt>
                <c:pt idx="272">
                  <c:v>0.1154</c:v>
                </c:pt>
                <c:pt idx="273">
                  <c:v>0.1154</c:v>
                </c:pt>
                <c:pt idx="274">
                  <c:v>0.1154</c:v>
                </c:pt>
                <c:pt idx="275">
                  <c:v>0.11550000000000001</c:v>
                </c:pt>
                <c:pt idx="276">
                  <c:v>0.1157</c:v>
                </c:pt>
                <c:pt idx="277">
                  <c:v>0.1157</c:v>
                </c:pt>
                <c:pt idx="278">
                  <c:v>0.1158</c:v>
                </c:pt>
                <c:pt idx="279">
                  <c:v>0.1158</c:v>
                </c:pt>
                <c:pt idx="280">
                  <c:v>0.1158</c:v>
                </c:pt>
                <c:pt idx="281">
                  <c:v>0.11600000000000001</c:v>
                </c:pt>
                <c:pt idx="282">
                  <c:v>0.1162</c:v>
                </c:pt>
                <c:pt idx="283">
                  <c:v>0.11650000000000001</c:v>
                </c:pt>
                <c:pt idx="284">
                  <c:v>0.1166</c:v>
                </c:pt>
                <c:pt idx="285">
                  <c:v>0.1166</c:v>
                </c:pt>
                <c:pt idx="286">
                  <c:v>0.11700000000000001</c:v>
                </c:pt>
                <c:pt idx="287">
                  <c:v>0.1171</c:v>
                </c:pt>
                <c:pt idx="288">
                  <c:v>0.1174</c:v>
                </c:pt>
                <c:pt idx="289">
                  <c:v>0.1174</c:v>
                </c:pt>
                <c:pt idx="290">
                  <c:v>0.1178</c:v>
                </c:pt>
                <c:pt idx="291">
                  <c:v>0.1178</c:v>
                </c:pt>
                <c:pt idx="292">
                  <c:v>0.1178</c:v>
                </c:pt>
                <c:pt idx="293">
                  <c:v>0.1182</c:v>
                </c:pt>
                <c:pt idx="294">
                  <c:v>0.1182</c:v>
                </c:pt>
                <c:pt idx="295">
                  <c:v>0.11840000000000001</c:v>
                </c:pt>
                <c:pt idx="296">
                  <c:v>0.1186</c:v>
                </c:pt>
                <c:pt idx="297">
                  <c:v>0.1187</c:v>
                </c:pt>
                <c:pt idx="298">
                  <c:v>0.1187</c:v>
                </c:pt>
                <c:pt idx="299">
                  <c:v>0.1187</c:v>
                </c:pt>
                <c:pt idx="300">
                  <c:v>0.1187</c:v>
                </c:pt>
                <c:pt idx="301">
                  <c:v>0.1187</c:v>
                </c:pt>
                <c:pt idx="302">
                  <c:v>0.11890000000000001</c:v>
                </c:pt>
                <c:pt idx="303">
                  <c:v>0.11890000000000001</c:v>
                </c:pt>
                <c:pt idx="304">
                  <c:v>0.1192</c:v>
                </c:pt>
                <c:pt idx="305">
                  <c:v>0.1192</c:v>
                </c:pt>
                <c:pt idx="306">
                  <c:v>0.1195</c:v>
                </c:pt>
                <c:pt idx="307">
                  <c:v>0.12</c:v>
                </c:pt>
                <c:pt idx="308">
                  <c:v>0.12</c:v>
                </c:pt>
                <c:pt idx="309">
                  <c:v>0.1201</c:v>
                </c:pt>
                <c:pt idx="310">
                  <c:v>0.1201</c:v>
                </c:pt>
                <c:pt idx="311">
                  <c:v>0.1201</c:v>
                </c:pt>
                <c:pt idx="312">
                  <c:v>0.1201</c:v>
                </c:pt>
                <c:pt idx="313">
                  <c:v>0.1201</c:v>
                </c:pt>
                <c:pt idx="314">
                  <c:v>0.1206</c:v>
                </c:pt>
                <c:pt idx="315">
                  <c:v>0.1206</c:v>
                </c:pt>
                <c:pt idx="316">
                  <c:v>0.1206</c:v>
                </c:pt>
                <c:pt idx="317">
                  <c:v>0.1206</c:v>
                </c:pt>
                <c:pt idx="318">
                  <c:v>0.1206</c:v>
                </c:pt>
                <c:pt idx="319">
                  <c:v>0.1206</c:v>
                </c:pt>
                <c:pt idx="320">
                  <c:v>0.12089999999999999</c:v>
                </c:pt>
                <c:pt idx="321">
                  <c:v>0.12089999999999999</c:v>
                </c:pt>
                <c:pt idx="322">
                  <c:v>0.1211</c:v>
                </c:pt>
                <c:pt idx="323">
                  <c:v>0.12130000000000001</c:v>
                </c:pt>
                <c:pt idx="324">
                  <c:v>0.12139999999999999</c:v>
                </c:pt>
                <c:pt idx="325">
                  <c:v>0.1216</c:v>
                </c:pt>
                <c:pt idx="326">
                  <c:v>0.1216</c:v>
                </c:pt>
                <c:pt idx="327">
                  <c:v>0.1217</c:v>
                </c:pt>
                <c:pt idx="328">
                  <c:v>0.12189999999999999</c:v>
                </c:pt>
                <c:pt idx="329">
                  <c:v>0.1221</c:v>
                </c:pt>
                <c:pt idx="330">
                  <c:v>0.1221</c:v>
                </c:pt>
                <c:pt idx="331">
                  <c:v>0.1221</c:v>
                </c:pt>
                <c:pt idx="332">
                  <c:v>0.1221</c:v>
                </c:pt>
                <c:pt idx="333">
                  <c:v>0.1222</c:v>
                </c:pt>
                <c:pt idx="334">
                  <c:v>0.12239999999999999</c:v>
                </c:pt>
                <c:pt idx="335">
                  <c:v>0.1225</c:v>
                </c:pt>
                <c:pt idx="336">
                  <c:v>0.1225</c:v>
                </c:pt>
                <c:pt idx="337">
                  <c:v>0.1229</c:v>
                </c:pt>
                <c:pt idx="338">
                  <c:v>0.123</c:v>
                </c:pt>
                <c:pt idx="339">
                  <c:v>0.1232</c:v>
                </c:pt>
                <c:pt idx="340">
                  <c:v>0.12330000000000001</c:v>
                </c:pt>
                <c:pt idx="341">
                  <c:v>0.12330000000000001</c:v>
                </c:pt>
                <c:pt idx="342">
                  <c:v>0.1235</c:v>
                </c:pt>
                <c:pt idx="343">
                  <c:v>0.1237</c:v>
                </c:pt>
                <c:pt idx="344">
                  <c:v>0.12379999999999999</c:v>
                </c:pt>
                <c:pt idx="345">
                  <c:v>0.12379999999999999</c:v>
                </c:pt>
                <c:pt idx="346">
                  <c:v>0.12379999999999999</c:v>
                </c:pt>
                <c:pt idx="347">
                  <c:v>0.124</c:v>
                </c:pt>
                <c:pt idx="348">
                  <c:v>0.12429999999999999</c:v>
                </c:pt>
                <c:pt idx="349">
                  <c:v>0.1245</c:v>
                </c:pt>
                <c:pt idx="350">
                  <c:v>0.1245</c:v>
                </c:pt>
                <c:pt idx="351">
                  <c:v>0.12479999999999999</c:v>
                </c:pt>
                <c:pt idx="352">
                  <c:v>0.12509999999999999</c:v>
                </c:pt>
                <c:pt idx="353">
                  <c:v>0.12509999999999999</c:v>
                </c:pt>
                <c:pt idx="354">
                  <c:v>0.12509999999999999</c:v>
                </c:pt>
                <c:pt idx="355">
                  <c:v>0.12529999999999999</c:v>
                </c:pt>
                <c:pt idx="356">
                  <c:v>0.12540000000000001</c:v>
                </c:pt>
                <c:pt idx="357">
                  <c:v>0.12540000000000001</c:v>
                </c:pt>
                <c:pt idx="358">
                  <c:v>0.12559999999999999</c:v>
                </c:pt>
                <c:pt idx="359">
                  <c:v>0.12559999999999999</c:v>
                </c:pt>
                <c:pt idx="360">
                  <c:v>0.12570000000000001</c:v>
                </c:pt>
                <c:pt idx="361">
                  <c:v>0.12590000000000001</c:v>
                </c:pt>
                <c:pt idx="362">
                  <c:v>0.12620000000000001</c:v>
                </c:pt>
                <c:pt idx="363">
                  <c:v>0.12640000000000001</c:v>
                </c:pt>
                <c:pt idx="364">
                  <c:v>0.1265</c:v>
                </c:pt>
                <c:pt idx="365">
                  <c:v>0.12690000000000001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Landmark_b1_before366AEIPdisc!$A$2:$A$367</c:f>
              <c:numCache>
                <c:formatCode>General</c:formatCode>
                <c:ptCount val="3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</c:numCache>
            </c:numRef>
          </c:cat>
          <c:val>
            <c:numRef>
              <c:f>Landmark_b1_before366AEIPdisc!$C$2:$C$367</c:f>
              <c:numCache>
                <c:formatCode>0%</c:formatCode>
                <c:ptCount val="366"/>
                <c:pt idx="0">
                  <c:v>0</c:v>
                </c:pt>
                <c:pt idx="1">
                  <c:v>1.6899999999999998E-2</c:v>
                </c:pt>
                <c:pt idx="2">
                  <c:v>3.15E-2</c:v>
                </c:pt>
                <c:pt idx="3">
                  <c:v>3.7800000000000097E-2</c:v>
                </c:pt>
                <c:pt idx="4">
                  <c:v>4.41E-2</c:v>
                </c:pt>
                <c:pt idx="5">
                  <c:v>4.7199999999999999E-2</c:v>
                </c:pt>
                <c:pt idx="6">
                  <c:v>5.04E-2</c:v>
                </c:pt>
                <c:pt idx="7">
                  <c:v>5.2900000000000003E-2</c:v>
                </c:pt>
                <c:pt idx="8">
                  <c:v>5.6500000000000002E-2</c:v>
                </c:pt>
                <c:pt idx="9">
                  <c:v>5.9000000000000101E-2</c:v>
                </c:pt>
                <c:pt idx="10">
                  <c:v>0.06</c:v>
                </c:pt>
                <c:pt idx="11">
                  <c:v>6.2300000000000098E-2</c:v>
                </c:pt>
                <c:pt idx="12">
                  <c:v>6.2700000000000006E-2</c:v>
                </c:pt>
                <c:pt idx="13">
                  <c:v>6.3700000000000007E-2</c:v>
                </c:pt>
                <c:pt idx="14">
                  <c:v>6.5500000000000003E-2</c:v>
                </c:pt>
                <c:pt idx="15">
                  <c:v>6.7100000000000007E-2</c:v>
                </c:pt>
                <c:pt idx="16">
                  <c:v>6.7900000000000002E-2</c:v>
                </c:pt>
                <c:pt idx="17">
                  <c:v>6.88E-2</c:v>
                </c:pt>
                <c:pt idx="18">
                  <c:v>7.0300000000000099E-2</c:v>
                </c:pt>
                <c:pt idx="19">
                  <c:v>7.0800000000000002E-2</c:v>
                </c:pt>
                <c:pt idx="20">
                  <c:v>7.1999999999999995E-2</c:v>
                </c:pt>
                <c:pt idx="21">
                  <c:v>7.2900000000000006E-2</c:v>
                </c:pt>
                <c:pt idx="22">
                  <c:v>7.4500000000000094E-2</c:v>
                </c:pt>
                <c:pt idx="23">
                  <c:v>7.5800000000000006E-2</c:v>
                </c:pt>
                <c:pt idx="24">
                  <c:v>7.6499999999999999E-2</c:v>
                </c:pt>
                <c:pt idx="25">
                  <c:v>7.6999999999999999E-2</c:v>
                </c:pt>
                <c:pt idx="26">
                  <c:v>7.7800000000000105E-2</c:v>
                </c:pt>
                <c:pt idx="27">
                  <c:v>7.8899999999999998E-2</c:v>
                </c:pt>
                <c:pt idx="28">
                  <c:v>7.9600000000000004E-2</c:v>
                </c:pt>
                <c:pt idx="29">
                  <c:v>8.0299999999999996E-2</c:v>
                </c:pt>
                <c:pt idx="30">
                  <c:v>8.1500000000000003E-2</c:v>
                </c:pt>
                <c:pt idx="31">
                  <c:v>8.2500000000000004E-2</c:v>
                </c:pt>
                <c:pt idx="32">
                  <c:v>8.3299999999999999E-2</c:v>
                </c:pt>
                <c:pt idx="33">
                  <c:v>8.3700000000000205E-2</c:v>
                </c:pt>
                <c:pt idx="34">
                  <c:v>8.4600000000000203E-2</c:v>
                </c:pt>
                <c:pt idx="35">
                  <c:v>8.5300000000000001E-2</c:v>
                </c:pt>
                <c:pt idx="36">
                  <c:v>8.6599999999999996E-2</c:v>
                </c:pt>
                <c:pt idx="37">
                  <c:v>8.72E-2</c:v>
                </c:pt>
                <c:pt idx="38">
                  <c:v>8.8100000000000206E-2</c:v>
                </c:pt>
                <c:pt idx="39">
                  <c:v>8.8500000000000301E-2</c:v>
                </c:pt>
                <c:pt idx="40">
                  <c:v>8.9300000000000004E-2</c:v>
                </c:pt>
                <c:pt idx="41">
                  <c:v>8.9700000000000196E-2</c:v>
                </c:pt>
                <c:pt idx="42">
                  <c:v>9.0300000000000005E-2</c:v>
                </c:pt>
                <c:pt idx="43">
                  <c:v>9.06E-2</c:v>
                </c:pt>
                <c:pt idx="44">
                  <c:v>9.1600000000000001E-2</c:v>
                </c:pt>
                <c:pt idx="45">
                  <c:v>9.2200000000000004E-2</c:v>
                </c:pt>
                <c:pt idx="46">
                  <c:v>9.2700000000000005E-2</c:v>
                </c:pt>
                <c:pt idx="47">
                  <c:v>9.2700000000000005E-2</c:v>
                </c:pt>
                <c:pt idx="48">
                  <c:v>9.3100000000000099E-2</c:v>
                </c:pt>
                <c:pt idx="49">
                  <c:v>9.3600000000000294E-2</c:v>
                </c:pt>
                <c:pt idx="50">
                  <c:v>9.37000000000002E-2</c:v>
                </c:pt>
                <c:pt idx="51">
                  <c:v>9.4200000000000006E-2</c:v>
                </c:pt>
                <c:pt idx="52">
                  <c:v>9.4600000000000198E-2</c:v>
                </c:pt>
                <c:pt idx="53">
                  <c:v>9.4899999999999998E-2</c:v>
                </c:pt>
                <c:pt idx="54">
                  <c:v>9.5299999999999996E-2</c:v>
                </c:pt>
                <c:pt idx="55">
                  <c:v>9.6699999999999994E-2</c:v>
                </c:pt>
                <c:pt idx="56">
                  <c:v>9.7000000000000003E-2</c:v>
                </c:pt>
                <c:pt idx="57">
                  <c:v>9.7600000000000006E-2</c:v>
                </c:pt>
                <c:pt idx="58">
                  <c:v>9.7900000000000001E-2</c:v>
                </c:pt>
                <c:pt idx="59">
                  <c:v>9.8500000000000296E-2</c:v>
                </c:pt>
                <c:pt idx="60">
                  <c:v>9.8900000000000196E-2</c:v>
                </c:pt>
                <c:pt idx="61">
                  <c:v>9.9400000000000002E-2</c:v>
                </c:pt>
                <c:pt idx="62">
                  <c:v>9.9500000000000297E-2</c:v>
                </c:pt>
                <c:pt idx="63">
                  <c:v>0.1</c:v>
                </c:pt>
                <c:pt idx="64">
                  <c:v>0.10009999999999999</c:v>
                </c:pt>
                <c:pt idx="65">
                  <c:v>0.1013</c:v>
                </c:pt>
                <c:pt idx="66">
                  <c:v>0.1016</c:v>
                </c:pt>
                <c:pt idx="67">
                  <c:v>0.1019</c:v>
                </c:pt>
                <c:pt idx="68">
                  <c:v>0.1022</c:v>
                </c:pt>
                <c:pt idx="69">
                  <c:v>0.1026</c:v>
                </c:pt>
                <c:pt idx="70">
                  <c:v>0.10290000000000001</c:v>
                </c:pt>
                <c:pt idx="71">
                  <c:v>0.1031</c:v>
                </c:pt>
                <c:pt idx="72">
                  <c:v>0.1038</c:v>
                </c:pt>
                <c:pt idx="73">
                  <c:v>0.1043</c:v>
                </c:pt>
                <c:pt idx="74">
                  <c:v>0.10440000000000001</c:v>
                </c:pt>
                <c:pt idx="75">
                  <c:v>0.10489999999999999</c:v>
                </c:pt>
                <c:pt idx="76">
                  <c:v>0.1055</c:v>
                </c:pt>
                <c:pt idx="77">
                  <c:v>0.10589999999999999</c:v>
                </c:pt>
                <c:pt idx="78">
                  <c:v>0.1061</c:v>
                </c:pt>
                <c:pt idx="79">
                  <c:v>0.10639999999999999</c:v>
                </c:pt>
                <c:pt idx="80">
                  <c:v>0.1065</c:v>
                </c:pt>
                <c:pt idx="81">
                  <c:v>0.10680000000000001</c:v>
                </c:pt>
                <c:pt idx="82">
                  <c:v>0.10680000000000001</c:v>
                </c:pt>
                <c:pt idx="83">
                  <c:v>0.10680000000000001</c:v>
                </c:pt>
                <c:pt idx="84">
                  <c:v>0.107</c:v>
                </c:pt>
                <c:pt idx="85">
                  <c:v>0.10730000000000001</c:v>
                </c:pt>
                <c:pt idx="86">
                  <c:v>0.1076</c:v>
                </c:pt>
                <c:pt idx="87">
                  <c:v>0.108</c:v>
                </c:pt>
                <c:pt idx="88">
                  <c:v>0.108</c:v>
                </c:pt>
                <c:pt idx="89">
                  <c:v>0.10829999999999999</c:v>
                </c:pt>
                <c:pt idx="90">
                  <c:v>0.10829999999999999</c:v>
                </c:pt>
                <c:pt idx="91">
                  <c:v>0.10829999999999999</c:v>
                </c:pt>
                <c:pt idx="92">
                  <c:v>0.1086</c:v>
                </c:pt>
                <c:pt idx="93">
                  <c:v>0.1089</c:v>
                </c:pt>
                <c:pt idx="94">
                  <c:v>0.1091</c:v>
                </c:pt>
                <c:pt idx="95">
                  <c:v>0.10920000000000001</c:v>
                </c:pt>
                <c:pt idx="96">
                  <c:v>0.1094</c:v>
                </c:pt>
                <c:pt idx="97">
                  <c:v>0.1094</c:v>
                </c:pt>
                <c:pt idx="98">
                  <c:v>0.1094</c:v>
                </c:pt>
                <c:pt idx="99">
                  <c:v>0.1094</c:v>
                </c:pt>
                <c:pt idx="100">
                  <c:v>0.1094</c:v>
                </c:pt>
                <c:pt idx="101">
                  <c:v>0.10979999999999999</c:v>
                </c:pt>
                <c:pt idx="102">
                  <c:v>0.11</c:v>
                </c:pt>
                <c:pt idx="103">
                  <c:v>0.1103</c:v>
                </c:pt>
                <c:pt idx="104">
                  <c:v>0.1106</c:v>
                </c:pt>
                <c:pt idx="105">
                  <c:v>0.1109</c:v>
                </c:pt>
                <c:pt idx="106">
                  <c:v>0.1113</c:v>
                </c:pt>
                <c:pt idx="107">
                  <c:v>0.1116</c:v>
                </c:pt>
                <c:pt idx="108">
                  <c:v>0.1124</c:v>
                </c:pt>
                <c:pt idx="109">
                  <c:v>0.1129</c:v>
                </c:pt>
                <c:pt idx="110">
                  <c:v>0.1132</c:v>
                </c:pt>
                <c:pt idx="111">
                  <c:v>0.1133</c:v>
                </c:pt>
                <c:pt idx="112">
                  <c:v>0.1133</c:v>
                </c:pt>
                <c:pt idx="113">
                  <c:v>0.11360000000000001</c:v>
                </c:pt>
                <c:pt idx="114">
                  <c:v>0.1142</c:v>
                </c:pt>
                <c:pt idx="115">
                  <c:v>0.1145</c:v>
                </c:pt>
                <c:pt idx="116">
                  <c:v>0.1147</c:v>
                </c:pt>
                <c:pt idx="117">
                  <c:v>0.115</c:v>
                </c:pt>
                <c:pt idx="118">
                  <c:v>0.1153</c:v>
                </c:pt>
                <c:pt idx="119">
                  <c:v>0.11559999999999999</c:v>
                </c:pt>
                <c:pt idx="120">
                  <c:v>0.11600000000000001</c:v>
                </c:pt>
                <c:pt idx="121">
                  <c:v>0.1174</c:v>
                </c:pt>
                <c:pt idx="122">
                  <c:v>0.1174</c:v>
                </c:pt>
                <c:pt idx="123">
                  <c:v>0.1179</c:v>
                </c:pt>
                <c:pt idx="124">
                  <c:v>0.1182</c:v>
                </c:pt>
                <c:pt idx="125">
                  <c:v>0.1186</c:v>
                </c:pt>
                <c:pt idx="126">
                  <c:v>0.11940000000000001</c:v>
                </c:pt>
                <c:pt idx="127">
                  <c:v>0.1197</c:v>
                </c:pt>
                <c:pt idx="128">
                  <c:v>0.12039999999999999</c:v>
                </c:pt>
                <c:pt idx="129">
                  <c:v>0.1206</c:v>
                </c:pt>
                <c:pt idx="130">
                  <c:v>0.12089999999999999</c:v>
                </c:pt>
                <c:pt idx="131">
                  <c:v>0.1211</c:v>
                </c:pt>
                <c:pt idx="132">
                  <c:v>0.1211</c:v>
                </c:pt>
                <c:pt idx="133">
                  <c:v>0.1215</c:v>
                </c:pt>
                <c:pt idx="134">
                  <c:v>0.122</c:v>
                </c:pt>
                <c:pt idx="135">
                  <c:v>0.1221</c:v>
                </c:pt>
                <c:pt idx="136">
                  <c:v>0.12230000000000001</c:v>
                </c:pt>
                <c:pt idx="137">
                  <c:v>0.12230000000000001</c:v>
                </c:pt>
                <c:pt idx="138">
                  <c:v>0.1226</c:v>
                </c:pt>
                <c:pt idx="139">
                  <c:v>0.1226</c:v>
                </c:pt>
                <c:pt idx="140">
                  <c:v>0.1231</c:v>
                </c:pt>
                <c:pt idx="141">
                  <c:v>0.1232</c:v>
                </c:pt>
                <c:pt idx="142">
                  <c:v>0.1234</c:v>
                </c:pt>
                <c:pt idx="143">
                  <c:v>0.1235</c:v>
                </c:pt>
                <c:pt idx="144">
                  <c:v>0.124</c:v>
                </c:pt>
                <c:pt idx="145">
                  <c:v>0.1245</c:v>
                </c:pt>
                <c:pt idx="146">
                  <c:v>0.1246</c:v>
                </c:pt>
                <c:pt idx="147">
                  <c:v>0.12479999999999999</c:v>
                </c:pt>
                <c:pt idx="148">
                  <c:v>0.12479999999999999</c:v>
                </c:pt>
                <c:pt idx="149">
                  <c:v>0.12509999999999999</c:v>
                </c:pt>
                <c:pt idx="150">
                  <c:v>0.12540000000000001</c:v>
                </c:pt>
                <c:pt idx="151">
                  <c:v>0.12570000000000001</c:v>
                </c:pt>
                <c:pt idx="152">
                  <c:v>0.126</c:v>
                </c:pt>
                <c:pt idx="153">
                  <c:v>0.126</c:v>
                </c:pt>
                <c:pt idx="154">
                  <c:v>0.1268</c:v>
                </c:pt>
                <c:pt idx="155">
                  <c:v>0.12709999999999999</c:v>
                </c:pt>
                <c:pt idx="156">
                  <c:v>0.12740000000000001</c:v>
                </c:pt>
                <c:pt idx="157">
                  <c:v>0.12759999999999999</c:v>
                </c:pt>
                <c:pt idx="158">
                  <c:v>0.12770000000000001</c:v>
                </c:pt>
                <c:pt idx="159">
                  <c:v>0.12790000000000001</c:v>
                </c:pt>
                <c:pt idx="160">
                  <c:v>0.128</c:v>
                </c:pt>
                <c:pt idx="161">
                  <c:v>0.12820000000000001</c:v>
                </c:pt>
                <c:pt idx="162">
                  <c:v>0.1285</c:v>
                </c:pt>
                <c:pt idx="163">
                  <c:v>0.129</c:v>
                </c:pt>
                <c:pt idx="164">
                  <c:v>0.129</c:v>
                </c:pt>
                <c:pt idx="165">
                  <c:v>0.12939999999999999</c:v>
                </c:pt>
                <c:pt idx="166">
                  <c:v>0.12970000000000001</c:v>
                </c:pt>
                <c:pt idx="167">
                  <c:v>0.12970000000000001</c:v>
                </c:pt>
                <c:pt idx="168">
                  <c:v>0.13</c:v>
                </c:pt>
                <c:pt idx="169">
                  <c:v>0.13020000000000001</c:v>
                </c:pt>
                <c:pt idx="170">
                  <c:v>0.13039999999999999</c:v>
                </c:pt>
                <c:pt idx="171">
                  <c:v>0.13070000000000001</c:v>
                </c:pt>
                <c:pt idx="172">
                  <c:v>0.13100000000000001</c:v>
                </c:pt>
                <c:pt idx="173">
                  <c:v>0.13109999999999999</c:v>
                </c:pt>
                <c:pt idx="174">
                  <c:v>0.13139999999999999</c:v>
                </c:pt>
                <c:pt idx="175">
                  <c:v>0.1321</c:v>
                </c:pt>
                <c:pt idx="176">
                  <c:v>0.13220000000000001</c:v>
                </c:pt>
                <c:pt idx="177">
                  <c:v>0.13220000000000001</c:v>
                </c:pt>
                <c:pt idx="178">
                  <c:v>0.13220000000000001</c:v>
                </c:pt>
                <c:pt idx="179">
                  <c:v>0.13239999999999999</c:v>
                </c:pt>
                <c:pt idx="180">
                  <c:v>0.13300000000000001</c:v>
                </c:pt>
                <c:pt idx="181">
                  <c:v>0.1333</c:v>
                </c:pt>
                <c:pt idx="182">
                  <c:v>0.1333</c:v>
                </c:pt>
                <c:pt idx="183">
                  <c:v>0.1333</c:v>
                </c:pt>
                <c:pt idx="184">
                  <c:v>0.13350000000000001</c:v>
                </c:pt>
                <c:pt idx="185">
                  <c:v>0.13389999999999999</c:v>
                </c:pt>
                <c:pt idx="186">
                  <c:v>0.1341</c:v>
                </c:pt>
                <c:pt idx="187">
                  <c:v>0.1343</c:v>
                </c:pt>
                <c:pt idx="188">
                  <c:v>0.13439999999999999</c:v>
                </c:pt>
                <c:pt idx="189">
                  <c:v>0.13469999999999999</c:v>
                </c:pt>
                <c:pt idx="190">
                  <c:v>0.13519999999999999</c:v>
                </c:pt>
                <c:pt idx="191">
                  <c:v>0.13539999999999999</c:v>
                </c:pt>
                <c:pt idx="192">
                  <c:v>0.13550000000000001</c:v>
                </c:pt>
                <c:pt idx="193">
                  <c:v>0.13550000000000001</c:v>
                </c:pt>
                <c:pt idx="194">
                  <c:v>0.13569999999999999</c:v>
                </c:pt>
                <c:pt idx="195">
                  <c:v>0.13569999999999999</c:v>
                </c:pt>
                <c:pt idx="196">
                  <c:v>0.13569999999999999</c:v>
                </c:pt>
                <c:pt idx="197">
                  <c:v>0.13600000000000001</c:v>
                </c:pt>
                <c:pt idx="198">
                  <c:v>0.1363</c:v>
                </c:pt>
                <c:pt idx="199">
                  <c:v>0.1363</c:v>
                </c:pt>
                <c:pt idx="200">
                  <c:v>0.13650000000000001</c:v>
                </c:pt>
                <c:pt idx="201">
                  <c:v>0.13650000000000001</c:v>
                </c:pt>
                <c:pt idx="202">
                  <c:v>0.1366</c:v>
                </c:pt>
                <c:pt idx="203">
                  <c:v>0.1366</c:v>
                </c:pt>
                <c:pt idx="204">
                  <c:v>0.1368</c:v>
                </c:pt>
                <c:pt idx="205">
                  <c:v>0.1368</c:v>
                </c:pt>
                <c:pt idx="206">
                  <c:v>0.13689999999999999</c:v>
                </c:pt>
                <c:pt idx="207">
                  <c:v>0.1371</c:v>
                </c:pt>
                <c:pt idx="208">
                  <c:v>0.13739999999999999</c:v>
                </c:pt>
                <c:pt idx="209">
                  <c:v>0.13769999999999999</c:v>
                </c:pt>
                <c:pt idx="210">
                  <c:v>0.13769999999999999</c:v>
                </c:pt>
                <c:pt idx="211">
                  <c:v>0.13789999999999999</c:v>
                </c:pt>
                <c:pt idx="212">
                  <c:v>0.13800000000000001</c:v>
                </c:pt>
                <c:pt idx="213">
                  <c:v>0.13819999999999999</c:v>
                </c:pt>
                <c:pt idx="214">
                  <c:v>0.13819999999999999</c:v>
                </c:pt>
                <c:pt idx="215">
                  <c:v>0.13819999999999999</c:v>
                </c:pt>
                <c:pt idx="216">
                  <c:v>0.13819999999999999</c:v>
                </c:pt>
                <c:pt idx="217">
                  <c:v>0.13830000000000001</c:v>
                </c:pt>
                <c:pt idx="218">
                  <c:v>0.13850000000000001</c:v>
                </c:pt>
                <c:pt idx="219">
                  <c:v>0.13850000000000001</c:v>
                </c:pt>
                <c:pt idx="220">
                  <c:v>0.13900000000000001</c:v>
                </c:pt>
                <c:pt idx="221">
                  <c:v>0.13900000000000001</c:v>
                </c:pt>
                <c:pt idx="222">
                  <c:v>0.1391</c:v>
                </c:pt>
                <c:pt idx="223">
                  <c:v>0.1394</c:v>
                </c:pt>
                <c:pt idx="224">
                  <c:v>0.1396</c:v>
                </c:pt>
                <c:pt idx="225">
                  <c:v>0.13969999999999999</c:v>
                </c:pt>
                <c:pt idx="226">
                  <c:v>0.14019999999999999</c:v>
                </c:pt>
                <c:pt idx="227">
                  <c:v>0.14019999999999999</c:v>
                </c:pt>
                <c:pt idx="228">
                  <c:v>0.1404</c:v>
                </c:pt>
                <c:pt idx="229">
                  <c:v>0.14050000000000001</c:v>
                </c:pt>
                <c:pt idx="230">
                  <c:v>0.14050000000000001</c:v>
                </c:pt>
                <c:pt idx="231">
                  <c:v>0.14050000000000001</c:v>
                </c:pt>
                <c:pt idx="232">
                  <c:v>0.1409</c:v>
                </c:pt>
                <c:pt idx="233">
                  <c:v>0.14099999999999999</c:v>
                </c:pt>
                <c:pt idx="234">
                  <c:v>0.14130000000000001</c:v>
                </c:pt>
                <c:pt idx="235">
                  <c:v>0.14180000000000001</c:v>
                </c:pt>
                <c:pt idx="236">
                  <c:v>0.14199999999999999</c:v>
                </c:pt>
                <c:pt idx="237">
                  <c:v>0.1421</c:v>
                </c:pt>
                <c:pt idx="238">
                  <c:v>0.1426</c:v>
                </c:pt>
                <c:pt idx="239">
                  <c:v>0.1434</c:v>
                </c:pt>
                <c:pt idx="240">
                  <c:v>0.1434</c:v>
                </c:pt>
                <c:pt idx="241">
                  <c:v>0.14369999999999999</c:v>
                </c:pt>
                <c:pt idx="242">
                  <c:v>0.14419999999999999</c:v>
                </c:pt>
                <c:pt idx="243">
                  <c:v>0.14419999999999999</c:v>
                </c:pt>
                <c:pt idx="244">
                  <c:v>0.14430000000000001</c:v>
                </c:pt>
                <c:pt idx="245">
                  <c:v>0.14449999999999999</c:v>
                </c:pt>
                <c:pt idx="246">
                  <c:v>0.14480000000000001</c:v>
                </c:pt>
                <c:pt idx="247">
                  <c:v>0.14530000000000001</c:v>
                </c:pt>
                <c:pt idx="248">
                  <c:v>0.14560000000000001</c:v>
                </c:pt>
                <c:pt idx="249">
                  <c:v>0.1459</c:v>
                </c:pt>
                <c:pt idx="250">
                  <c:v>0.14610000000000001</c:v>
                </c:pt>
                <c:pt idx="251">
                  <c:v>0.1462</c:v>
                </c:pt>
                <c:pt idx="252">
                  <c:v>0.1462</c:v>
                </c:pt>
                <c:pt idx="253">
                  <c:v>0.1464</c:v>
                </c:pt>
                <c:pt idx="254">
                  <c:v>0.14649999999999999</c:v>
                </c:pt>
                <c:pt idx="255">
                  <c:v>0.1467</c:v>
                </c:pt>
                <c:pt idx="256">
                  <c:v>0.14699999999999999</c:v>
                </c:pt>
                <c:pt idx="257">
                  <c:v>0.14699999999999999</c:v>
                </c:pt>
                <c:pt idx="258">
                  <c:v>0.14699999999999999</c:v>
                </c:pt>
                <c:pt idx="259">
                  <c:v>0.14729999999999999</c:v>
                </c:pt>
                <c:pt idx="260">
                  <c:v>0.14779999999999999</c:v>
                </c:pt>
                <c:pt idx="261">
                  <c:v>0.14810000000000001</c:v>
                </c:pt>
                <c:pt idx="262">
                  <c:v>0.14829999999999999</c:v>
                </c:pt>
                <c:pt idx="263">
                  <c:v>0.14829999999999999</c:v>
                </c:pt>
                <c:pt idx="264">
                  <c:v>0.14829999999999999</c:v>
                </c:pt>
                <c:pt idx="265">
                  <c:v>0.1484</c:v>
                </c:pt>
                <c:pt idx="266">
                  <c:v>0.14860000000000001</c:v>
                </c:pt>
                <c:pt idx="267">
                  <c:v>0.14860000000000001</c:v>
                </c:pt>
                <c:pt idx="268">
                  <c:v>0.14860000000000001</c:v>
                </c:pt>
                <c:pt idx="269">
                  <c:v>0.14860000000000001</c:v>
                </c:pt>
                <c:pt idx="270">
                  <c:v>0.14860000000000001</c:v>
                </c:pt>
                <c:pt idx="271">
                  <c:v>0.14860000000000001</c:v>
                </c:pt>
                <c:pt idx="272">
                  <c:v>0.14879999999999999</c:v>
                </c:pt>
                <c:pt idx="273">
                  <c:v>0.1489</c:v>
                </c:pt>
                <c:pt idx="274">
                  <c:v>0.1489</c:v>
                </c:pt>
                <c:pt idx="275">
                  <c:v>0.1489</c:v>
                </c:pt>
                <c:pt idx="276">
                  <c:v>0.1489</c:v>
                </c:pt>
                <c:pt idx="277">
                  <c:v>0.1492</c:v>
                </c:pt>
                <c:pt idx="278">
                  <c:v>0.1492</c:v>
                </c:pt>
                <c:pt idx="279">
                  <c:v>0.1492</c:v>
                </c:pt>
                <c:pt idx="280">
                  <c:v>0.1492</c:v>
                </c:pt>
                <c:pt idx="281">
                  <c:v>0.14940000000000001</c:v>
                </c:pt>
                <c:pt idx="282">
                  <c:v>0.14960000000000001</c:v>
                </c:pt>
                <c:pt idx="283">
                  <c:v>0.14960000000000001</c:v>
                </c:pt>
                <c:pt idx="284">
                  <c:v>0.1497</c:v>
                </c:pt>
                <c:pt idx="285">
                  <c:v>0.1497</c:v>
                </c:pt>
                <c:pt idx="286">
                  <c:v>0.1497</c:v>
                </c:pt>
                <c:pt idx="287">
                  <c:v>0.1497</c:v>
                </c:pt>
                <c:pt idx="288">
                  <c:v>0.1497</c:v>
                </c:pt>
                <c:pt idx="289">
                  <c:v>0.1497</c:v>
                </c:pt>
                <c:pt idx="290">
                  <c:v>0.15</c:v>
                </c:pt>
                <c:pt idx="291">
                  <c:v>0.15040000000000001</c:v>
                </c:pt>
                <c:pt idx="292">
                  <c:v>0.15040000000000001</c:v>
                </c:pt>
                <c:pt idx="293">
                  <c:v>0.15040000000000001</c:v>
                </c:pt>
                <c:pt idx="294">
                  <c:v>0.15040000000000001</c:v>
                </c:pt>
                <c:pt idx="295">
                  <c:v>0.15040000000000001</c:v>
                </c:pt>
                <c:pt idx="296">
                  <c:v>0.15040000000000001</c:v>
                </c:pt>
                <c:pt idx="297">
                  <c:v>0.15049999999999999</c:v>
                </c:pt>
                <c:pt idx="298">
                  <c:v>0.15049999999999999</c:v>
                </c:pt>
                <c:pt idx="299">
                  <c:v>0.15049999999999999</c:v>
                </c:pt>
                <c:pt idx="300">
                  <c:v>0.1507</c:v>
                </c:pt>
                <c:pt idx="301">
                  <c:v>0.151</c:v>
                </c:pt>
                <c:pt idx="302">
                  <c:v>0.15129999999999999</c:v>
                </c:pt>
                <c:pt idx="303">
                  <c:v>0.1517</c:v>
                </c:pt>
                <c:pt idx="304">
                  <c:v>0.1517</c:v>
                </c:pt>
                <c:pt idx="305">
                  <c:v>0.1517</c:v>
                </c:pt>
                <c:pt idx="306">
                  <c:v>0.15229999999999999</c:v>
                </c:pt>
                <c:pt idx="307">
                  <c:v>0.15290000000000001</c:v>
                </c:pt>
                <c:pt idx="308">
                  <c:v>0.15290000000000001</c:v>
                </c:pt>
                <c:pt idx="309">
                  <c:v>0.15290000000000001</c:v>
                </c:pt>
                <c:pt idx="310">
                  <c:v>0.15329999999999999</c:v>
                </c:pt>
                <c:pt idx="311">
                  <c:v>0.15340000000000001</c:v>
                </c:pt>
                <c:pt idx="312">
                  <c:v>0.15359999999999999</c:v>
                </c:pt>
                <c:pt idx="313">
                  <c:v>0.15409999999999999</c:v>
                </c:pt>
                <c:pt idx="314">
                  <c:v>0.1542</c:v>
                </c:pt>
                <c:pt idx="315">
                  <c:v>0.15440000000000001</c:v>
                </c:pt>
                <c:pt idx="316">
                  <c:v>0.15440000000000001</c:v>
                </c:pt>
                <c:pt idx="317">
                  <c:v>0.1547</c:v>
                </c:pt>
                <c:pt idx="318">
                  <c:v>0.1547</c:v>
                </c:pt>
                <c:pt idx="319">
                  <c:v>0.1547</c:v>
                </c:pt>
                <c:pt idx="320">
                  <c:v>0.1547</c:v>
                </c:pt>
                <c:pt idx="321">
                  <c:v>0.1547</c:v>
                </c:pt>
                <c:pt idx="322">
                  <c:v>0.15490000000000001</c:v>
                </c:pt>
                <c:pt idx="323">
                  <c:v>0.15490000000000001</c:v>
                </c:pt>
                <c:pt idx="324">
                  <c:v>0.1552</c:v>
                </c:pt>
                <c:pt idx="325">
                  <c:v>0.1552</c:v>
                </c:pt>
                <c:pt idx="326">
                  <c:v>0.1552</c:v>
                </c:pt>
                <c:pt idx="327">
                  <c:v>0.15540000000000001</c:v>
                </c:pt>
                <c:pt idx="328">
                  <c:v>0.15570000000000001</c:v>
                </c:pt>
                <c:pt idx="329">
                  <c:v>0.15579999999999999</c:v>
                </c:pt>
                <c:pt idx="330">
                  <c:v>0.156</c:v>
                </c:pt>
                <c:pt idx="331">
                  <c:v>0.156</c:v>
                </c:pt>
                <c:pt idx="332">
                  <c:v>0.156</c:v>
                </c:pt>
                <c:pt idx="333">
                  <c:v>0.15629999999999999</c:v>
                </c:pt>
                <c:pt idx="334">
                  <c:v>0.1565</c:v>
                </c:pt>
                <c:pt idx="335">
                  <c:v>0.1565</c:v>
                </c:pt>
                <c:pt idx="336">
                  <c:v>0.1565</c:v>
                </c:pt>
                <c:pt idx="337">
                  <c:v>0.1565</c:v>
                </c:pt>
                <c:pt idx="338">
                  <c:v>0.15659999999999999</c:v>
                </c:pt>
                <c:pt idx="339">
                  <c:v>0.1573</c:v>
                </c:pt>
                <c:pt idx="340">
                  <c:v>0.1573</c:v>
                </c:pt>
                <c:pt idx="341">
                  <c:v>0.1575</c:v>
                </c:pt>
                <c:pt idx="342">
                  <c:v>0.1575</c:v>
                </c:pt>
                <c:pt idx="343">
                  <c:v>0.15759999999999999</c:v>
                </c:pt>
                <c:pt idx="344">
                  <c:v>0.15759999999999999</c:v>
                </c:pt>
                <c:pt idx="345">
                  <c:v>0.15790000000000001</c:v>
                </c:pt>
                <c:pt idx="346">
                  <c:v>0.15790000000000001</c:v>
                </c:pt>
                <c:pt idx="347">
                  <c:v>0.15790000000000001</c:v>
                </c:pt>
                <c:pt idx="348">
                  <c:v>0.15790000000000001</c:v>
                </c:pt>
                <c:pt idx="349">
                  <c:v>0.15790000000000001</c:v>
                </c:pt>
                <c:pt idx="350">
                  <c:v>0.15809999999999999</c:v>
                </c:pt>
                <c:pt idx="351">
                  <c:v>0.15809999999999999</c:v>
                </c:pt>
                <c:pt idx="352">
                  <c:v>0.1583</c:v>
                </c:pt>
                <c:pt idx="353">
                  <c:v>0.15840000000000001</c:v>
                </c:pt>
                <c:pt idx="354">
                  <c:v>0.15840000000000001</c:v>
                </c:pt>
                <c:pt idx="355">
                  <c:v>0.15840000000000001</c:v>
                </c:pt>
                <c:pt idx="356">
                  <c:v>0.15840000000000001</c:v>
                </c:pt>
                <c:pt idx="357">
                  <c:v>0.15840000000000001</c:v>
                </c:pt>
                <c:pt idx="358">
                  <c:v>0.15859999999999999</c:v>
                </c:pt>
                <c:pt idx="359">
                  <c:v>0.15870000000000001</c:v>
                </c:pt>
                <c:pt idx="360">
                  <c:v>0.15890000000000001</c:v>
                </c:pt>
                <c:pt idx="361">
                  <c:v>0.15909999999999999</c:v>
                </c:pt>
                <c:pt idx="362">
                  <c:v>0.15909999999999999</c:v>
                </c:pt>
                <c:pt idx="363">
                  <c:v>0.15959999999999999</c:v>
                </c:pt>
                <c:pt idx="364">
                  <c:v>0.15970000000000001</c:v>
                </c:pt>
                <c:pt idx="365">
                  <c:v>0.16009999999999999</c:v>
                </c:pt>
              </c:numCache>
            </c:numRef>
          </c:val>
          <c:smooth val="0"/>
        </c:ser>
        <c:ser>
          <c:idx val="2"/>
          <c:order val="2"/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Landmark_b1_before366AEIPdisc!$A$2:$A$367</c:f>
              <c:numCache>
                <c:formatCode>General</c:formatCode>
                <c:ptCount val="3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</c:numCache>
            </c:numRef>
          </c:cat>
          <c:val>
            <c:numRef>
              <c:f>Landmark_b1_before366AEIPdisc!$D$2:$D$367</c:f>
              <c:numCache>
                <c:formatCode>0%</c:formatCode>
                <c:ptCount val="366"/>
                <c:pt idx="0">
                  <c:v>0</c:v>
                </c:pt>
                <c:pt idx="1">
                  <c:v>2.7000000000000001E-3</c:v>
                </c:pt>
                <c:pt idx="2">
                  <c:v>5.9000000000000103E-3</c:v>
                </c:pt>
                <c:pt idx="3">
                  <c:v>7.0000000000000097E-3</c:v>
                </c:pt>
                <c:pt idx="4">
                  <c:v>8.3000000000000192E-3</c:v>
                </c:pt>
                <c:pt idx="5">
                  <c:v>8.6999999999999994E-3</c:v>
                </c:pt>
                <c:pt idx="6">
                  <c:v>9.4000000000000108E-3</c:v>
                </c:pt>
                <c:pt idx="7">
                  <c:v>0.01</c:v>
                </c:pt>
                <c:pt idx="8">
                  <c:v>1.17E-2</c:v>
                </c:pt>
                <c:pt idx="9">
                  <c:v>1.2E-2</c:v>
                </c:pt>
                <c:pt idx="10">
                  <c:v>1.23E-2</c:v>
                </c:pt>
                <c:pt idx="11">
                  <c:v>1.29E-2</c:v>
                </c:pt>
                <c:pt idx="12">
                  <c:v>1.2999999999999999E-2</c:v>
                </c:pt>
                <c:pt idx="13">
                  <c:v>1.3299999999999999E-2</c:v>
                </c:pt>
                <c:pt idx="14">
                  <c:v>1.3599999999999999E-2</c:v>
                </c:pt>
                <c:pt idx="15">
                  <c:v>1.46E-2</c:v>
                </c:pt>
                <c:pt idx="16">
                  <c:v>1.52E-2</c:v>
                </c:pt>
                <c:pt idx="17">
                  <c:v>1.5900000000000001E-2</c:v>
                </c:pt>
                <c:pt idx="18">
                  <c:v>1.6199999999999999E-2</c:v>
                </c:pt>
                <c:pt idx="19">
                  <c:v>1.6199999999999999E-2</c:v>
                </c:pt>
                <c:pt idx="20">
                  <c:v>1.6299999999999999E-2</c:v>
                </c:pt>
                <c:pt idx="21">
                  <c:v>1.6799999999999999E-2</c:v>
                </c:pt>
                <c:pt idx="22">
                  <c:v>1.72E-2</c:v>
                </c:pt>
                <c:pt idx="23">
                  <c:v>1.78E-2</c:v>
                </c:pt>
                <c:pt idx="24">
                  <c:v>1.8200000000000001E-2</c:v>
                </c:pt>
                <c:pt idx="25">
                  <c:v>1.8599999999999998E-2</c:v>
                </c:pt>
                <c:pt idx="26">
                  <c:v>1.9099999999999999E-2</c:v>
                </c:pt>
                <c:pt idx="27">
                  <c:v>1.95E-2</c:v>
                </c:pt>
                <c:pt idx="28">
                  <c:v>1.9900000000000001E-2</c:v>
                </c:pt>
                <c:pt idx="29">
                  <c:v>1.9900000000000001E-2</c:v>
                </c:pt>
                <c:pt idx="30">
                  <c:v>1.9900000000000001E-2</c:v>
                </c:pt>
                <c:pt idx="31">
                  <c:v>2.0400000000000001E-2</c:v>
                </c:pt>
                <c:pt idx="32">
                  <c:v>2.0799999999999999E-2</c:v>
                </c:pt>
                <c:pt idx="33">
                  <c:v>2.1000000000000001E-2</c:v>
                </c:pt>
                <c:pt idx="34">
                  <c:v>2.1100000000000001E-2</c:v>
                </c:pt>
                <c:pt idx="35">
                  <c:v>2.1100000000000001E-2</c:v>
                </c:pt>
                <c:pt idx="36">
                  <c:v>2.1499999999999998E-2</c:v>
                </c:pt>
                <c:pt idx="37">
                  <c:v>2.1700000000000001E-2</c:v>
                </c:pt>
                <c:pt idx="38">
                  <c:v>2.1999999999999999E-2</c:v>
                </c:pt>
                <c:pt idx="39">
                  <c:v>2.24E-2</c:v>
                </c:pt>
                <c:pt idx="40">
                  <c:v>2.2700000000000001E-2</c:v>
                </c:pt>
                <c:pt idx="41">
                  <c:v>2.29E-2</c:v>
                </c:pt>
                <c:pt idx="42">
                  <c:v>2.3400000000000001E-2</c:v>
                </c:pt>
                <c:pt idx="43">
                  <c:v>2.3699999999999999E-2</c:v>
                </c:pt>
                <c:pt idx="44">
                  <c:v>2.3699999999999999E-2</c:v>
                </c:pt>
                <c:pt idx="45">
                  <c:v>2.3900000000000001E-2</c:v>
                </c:pt>
                <c:pt idx="46">
                  <c:v>2.3900000000000001E-2</c:v>
                </c:pt>
                <c:pt idx="47">
                  <c:v>2.3900000000000001E-2</c:v>
                </c:pt>
                <c:pt idx="48">
                  <c:v>2.4199999999999999E-2</c:v>
                </c:pt>
                <c:pt idx="49">
                  <c:v>2.4299999999999999E-2</c:v>
                </c:pt>
                <c:pt idx="50">
                  <c:v>2.46E-2</c:v>
                </c:pt>
                <c:pt idx="51">
                  <c:v>2.5000000000000001E-2</c:v>
                </c:pt>
                <c:pt idx="52">
                  <c:v>2.52E-2</c:v>
                </c:pt>
                <c:pt idx="53">
                  <c:v>2.5499999999999998E-2</c:v>
                </c:pt>
                <c:pt idx="54">
                  <c:v>2.5600000000000001E-2</c:v>
                </c:pt>
                <c:pt idx="55">
                  <c:v>2.5899999999999999E-2</c:v>
                </c:pt>
                <c:pt idx="56">
                  <c:v>2.5899999999999999E-2</c:v>
                </c:pt>
                <c:pt idx="57">
                  <c:v>2.6499999999999999E-2</c:v>
                </c:pt>
                <c:pt idx="58">
                  <c:v>2.7E-2</c:v>
                </c:pt>
                <c:pt idx="59">
                  <c:v>2.7E-2</c:v>
                </c:pt>
                <c:pt idx="60">
                  <c:v>2.7699999999999999E-2</c:v>
                </c:pt>
                <c:pt idx="61">
                  <c:v>2.7699999999999999E-2</c:v>
                </c:pt>
                <c:pt idx="62">
                  <c:v>2.8000000000000001E-2</c:v>
                </c:pt>
                <c:pt idx="63">
                  <c:v>2.8299999999999999E-2</c:v>
                </c:pt>
                <c:pt idx="64">
                  <c:v>2.8299999999999999E-2</c:v>
                </c:pt>
                <c:pt idx="65">
                  <c:v>2.87E-2</c:v>
                </c:pt>
                <c:pt idx="66">
                  <c:v>2.87E-2</c:v>
                </c:pt>
                <c:pt idx="67">
                  <c:v>2.8899999999999999E-2</c:v>
                </c:pt>
                <c:pt idx="68">
                  <c:v>2.8899999999999999E-2</c:v>
                </c:pt>
                <c:pt idx="69">
                  <c:v>2.9000000000000001E-2</c:v>
                </c:pt>
                <c:pt idx="70">
                  <c:v>2.9100000000000001E-2</c:v>
                </c:pt>
                <c:pt idx="71">
                  <c:v>2.93E-2</c:v>
                </c:pt>
                <c:pt idx="72">
                  <c:v>2.9399999999999999E-2</c:v>
                </c:pt>
                <c:pt idx="73">
                  <c:v>2.9399999999999999E-2</c:v>
                </c:pt>
                <c:pt idx="74">
                  <c:v>2.9600000000000001E-2</c:v>
                </c:pt>
                <c:pt idx="75">
                  <c:v>2.9899999999999999E-2</c:v>
                </c:pt>
                <c:pt idx="76">
                  <c:v>2.9899999999999999E-2</c:v>
                </c:pt>
                <c:pt idx="77">
                  <c:v>0.03</c:v>
                </c:pt>
                <c:pt idx="78">
                  <c:v>0.03</c:v>
                </c:pt>
                <c:pt idx="79">
                  <c:v>0.03</c:v>
                </c:pt>
                <c:pt idx="80">
                  <c:v>3.0200000000000001E-2</c:v>
                </c:pt>
                <c:pt idx="81">
                  <c:v>3.0499999999999999E-2</c:v>
                </c:pt>
                <c:pt idx="82">
                  <c:v>3.0599999999999999E-2</c:v>
                </c:pt>
                <c:pt idx="83">
                  <c:v>3.0800000000000001E-2</c:v>
                </c:pt>
                <c:pt idx="84">
                  <c:v>3.0800000000000001E-2</c:v>
                </c:pt>
                <c:pt idx="85">
                  <c:v>3.1099999999999999E-2</c:v>
                </c:pt>
                <c:pt idx="86">
                  <c:v>3.1099999999999999E-2</c:v>
                </c:pt>
                <c:pt idx="87">
                  <c:v>3.1099999999999999E-2</c:v>
                </c:pt>
                <c:pt idx="88">
                  <c:v>3.1099999999999999E-2</c:v>
                </c:pt>
                <c:pt idx="89">
                  <c:v>3.1199999999999999E-2</c:v>
                </c:pt>
                <c:pt idx="90">
                  <c:v>3.1199999999999999E-2</c:v>
                </c:pt>
                <c:pt idx="91">
                  <c:v>3.15E-2</c:v>
                </c:pt>
                <c:pt idx="92">
                  <c:v>3.1800000000000002E-2</c:v>
                </c:pt>
                <c:pt idx="93">
                  <c:v>3.1800000000000002E-2</c:v>
                </c:pt>
                <c:pt idx="94">
                  <c:v>3.2099999999999997E-2</c:v>
                </c:pt>
                <c:pt idx="95">
                  <c:v>3.2099999999999997E-2</c:v>
                </c:pt>
                <c:pt idx="96">
                  <c:v>3.2099999999999997E-2</c:v>
                </c:pt>
                <c:pt idx="97">
                  <c:v>3.2399999999999998E-2</c:v>
                </c:pt>
                <c:pt idx="98">
                  <c:v>3.2399999999999998E-2</c:v>
                </c:pt>
                <c:pt idx="99">
                  <c:v>3.2500000000000001E-2</c:v>
                </c:pt>
                <c:pt idx="100">
                  <c:v>3.2500000000000001E-2</c:v>
                </c:pt>
                <c:pt idx="101">
                  <c:v>3.2500000000000001E-2</c:v>
                </c:pt>
                <c:pt idx="102">
                  <c:v>3.2500000000000001E-2</c:v>
                </c:pt>
                <c:pt idx="103">
                  <c:v>3.2500000000000001E-2</c:v>
                </c:pt>
                <c:pt idx="104">
                  <c:v>3.2500000000000001E-2</c:v>
                </c:pt>
                <c:pt idx="105">
                  <c:v>3.2500000000000001E-2</c:v>
                </c:pt>
                <c:pt idx="106">
                  <c:v>3.2500000000000001E-2</c:v>
                </c:pt>
                <c:pt idx="107">
                  <c:v>3.3000000000000002E-2</c:v>
                </c:pt>
                <c:pt idx="108">
                  <c:v>3.3099999999999997E-2</c:v>
                </c:pt>
                <c:pt idx="109">
                  <c:v>3.3399999999999999E-2</c:v>
                </c:pt>
                <c:pt idx="110">
                  <c:v>3.3399999999999999E-2</c:v>
                </c:pt>
                <c:pt idx="111">
                  <c:v>3.3700000000000001E-2</c:v>
                </c:pt>
                <c:pt idx="112">
                  <c:v>3.4000000000000002E-2</c:v>
                </c:pt>
                <c:pt idx="113">
                  <c:v>3.4000000000000002E-2</c:v>
                </c:pt>
                <c:pt idx="114">
                  <c:v>3.4299999999999997E-2</c:v>
                </c:pt>
                <c:pt idx="115">
                  <c:v>3.4500000000000003E-2</c:v>
                </c:pt>
                <c:pt idx="116">
                  <c:v>3.4599999999999999E-2</c:v>
                </c:pt>
                <c:pt idx="117">
                  <c:v>3.4799999999999998E-2</c:v>
                </c:pt>
                <c:pt idx="118">
                  <c:v>3.5099999999999999E-2</c:v>
                </c:pt>
                <c:pt idx="119">
                  <c:v>3.5400000000000001E-2</c:v>
                </c:pt>
                <c:pt idx="120">
                  <c:v>3.5900000000000001E-2</c:v>
                </c:pt>
                <c:pt idx="121">
                  <c:v>3.61E-2</c:v>
                </c:pt>
                <c:pt idx="122">
                  <c:v>3.61E-2</c:v>
                </c:pt>
                <c:pt idx="123">
                  <c:v>3.6800000000000103E-2</c:v>
                </c:pt>
                <c:pt idx="124">
                  <c:v>3.6999999999999998E-2</c:v>
                </c:pt>
                <c:pt idx="125">
                  <c:v>3.7100000000000001E-2</c:v>
                </c:pt>
                <c:pt idx="126">
                  <c:v>3.74000000000001E-2</c:v>
                </c:pt>
                <c:pt idx="127">
                  <c:v>3.85E-2</c:v>
                </c:pt>
                <c:pt idx="128">
                  <c:v>3.8600000000000002E-2</c:v>
                </c:pt>
                <c:pt idx="129">
                  <c:v>3.8899999999999997E-2</c:v>
                </c:pt>
                <c:pt idx="130">
                  <c:v>3.9199999999999999E-2</c:v>
                </c:pt>
                <c:pt idx="131">
                  <c:v>3.9699999999999999E-2</c:v>
                </c:pt>
                <c:pt idx="132">
                  <c:v>3.9800000000000002E-2</c:v>
                </c:pt>
                <c:pt idx="133">
                  <c:v>0.04</c:v>
                </c:pt>
                <c:pt idx="134">
                  <c:v>4.0099999999999997E-2</c:v>
                </c:pt>
                <c:pt idx="135">
                  <c:v>4.0099999999999997E-2</c:v>
                </c:pt>
                <c:pt idx="136">
                  <c:v>4.0099999999999997E-2</c:v>
                </c:pt>
                <c:pt idx="137">
                  <c:v>4.0099999999999997E-2</c:v>
                </c:pt>
                <c:pt idx="138">
                  <c:v>4.0300000000000002E-2</c:v>
                </c:pt>
                <c:pt idx="139">
                  <c:v>4.0399999999999998E-2</c:v>
                </c:pt>
                <c:pt idx="140">
                  <c:v>4.07E-2</c:v>
                </c:pt>
                <c:pt idx="141">
                  <c:v>4.1200000000000001E-2</c:v>
                </c:pt>
                <c:pt idx="142">
                  <c:v>4.1300000000000003E-2</c:v>
                </c:pt>
                <c:pt idx="143">
                  <c:v>4.1300000000000003E-2</c:v>
                </c:pt>
                <c:pt idx="144">
                  <c:v>4.1300000000000003E-2</c:v>
                </c:pt>
                <c:pt idx="145">
                  <c:v>4.1300000000000003E-2</c:v>
                </c:pt>
                <c:pt idx="146">
                  <c:v>4.1500000000000002E-2</c:v>
                </c:pt>
                <c:pt idx="147">
                  <c:v>4.1599999999999998E-2</c:v>
                </c:pt>
                <c:pt idx="148">
                  <c:v>4.19E-2</c:v>
                </c:pt>
                <c:pt idx="149">
                  <c:v>4.2200000000000001E-2</c:v>
                </c:pt>
                <c:pt idx="150">
                  <c:v>4.2200000000000001E-2</c:v>
                </c:pt>
                <c:pt idx="151">
                  <c:v>4.24E-2</c:v>
                </c:pt>
                <c:pt idx="152">
                  <c:v>4.24E-2</c:v>
                </c:pt>
                <c:pt idx="153">
                  <c:v>4.24E-2</c:v>
                </c:pt>
                <c:pt idx="154">
                  <c:v>4.24E-2</c:v>
                </c:pt>
                <c:pt idx="155">
                  <c:v>4.2500000000000003E-2</c:v>
                </c:pt>
                <c:pt idx="156">
                  <c:v>4.2999999999999997E-2</c:v>
                </c:pt>
                <c:pt idx="157">
                  <c:v>4.2999999999999997E-2</c:v>
                </c:pt>
                <c:pt idx="158">
                  <c:v>4.3099999999999999E-2</c:v>
                </c:pt>
                <c:pt idx="159">
                  <c:v>4.3099999999999999E-2</c:v>
                </c:pt>
                <c:pt idx="160">
                  <c:v>4.3099999999999999E-2</c:v>
                </c:pt>
                <c:pt idx="161">
                  <c:v>4.3400000000000001E-2</c:v>
                </c:pt>
                <c:pt idx="162">
                  <c:v>4.36E-2</c:v>
                </c:pt>
                <c:pt idx="163">
                  <c:v>4.36E-2</c:v>
                </c:pt>
                <c:pt idx="164">
                  <c:v>4.36E-2</c:v>
                </c:pt>
                <c:pt idx="165">
                  <c:v>4.36E-2</c:v>
                </c:pt>
                <c:pt idx="166">
                  <c:v>4.36E-2</c:v>
                </c:pt>
                <c:pt idx="167">
                  <c:v>4.36E-2</c:v>
                </c:pt>
                <c:pt idx="168">
                  <c:v>4.36E-2</c:v>
                </c:pt>
                <c:pt idx="169">
                  <c:v>4.36E-2</c:v>
                </c:pt>
                <c:pt idx="170">
                  <c:v>4.3700000000000003E-2</c:v>
                </c:pt>
                <c:pt idx="171">
                  <c:v>4.3900000000000002E-2</c:v>
                </c:pt>
                <c:pt idx="172">
                  <c:v>4.3900000000000002E-2</c:v>
                </c:pt>
                <c:pt idx="173">
                  <c:v>4.4200000000000003E-2</c:v>
                </c:pt>
                <c:pt idx="174">
                  <c:v>4.4400000000000099E-2</c:v>
                </c:pt>
                <c:pt idx="175">
                  <c:v>4.4499999999999998E-2</c:v>
                </c:pt>
                <c:pt idx="176">
                  <c:v>4.4700000000000101E-2</c:v>
                </c:pt>
                <c:pt idx="177">
                  <c:v>4.4700000000000101E-2</c:v>
                </c:pt>
                <c:pt idx="178">
                  <c:v>4.4700000000000101E-2</c:v>
                </c:pt>
                <c:pt idx="179">
                  <c:v>4.4700000000000101E-2</c:v>
                </c:pt>
                <c:pt idx="180">
                  <c:v>4.4700000000000101E-2</c:v>
                </c:pt>
                <c:pt idx="181">
                  <c:v>4.4700000000000101E-2</c:v>
                </c:pt>
                <c:pt idx="182">
                  <c:v>4.4700000000000101E-2</c:v>
                </c:pt>
                <c:pt idx="183">
                  <c:v>4.48E-2</c:v>
                </c:pt>
                <c:pt idx="184">
                  <c:v>4.4999999999999998E-2</c:v>
                </c:pt>
                <c:pt idx="185">
                  <c:v>4.5100000000000001E-2</c:v>
                </c:pt>
                <c:pt idx="186">
                  <c:v>4.5100000000000001E-2</c:v>
                </c:pt>
                <c:pt idx="187">
                  <c:v>4.53E-2</c:v>
                </c:pt>
                <c:pt idx="188">
                  <c:v>4.53E-2</c:v>
                </c:pt>
                <c:pt idx="189">
                  <c:v>4.5400000000000003E-2</c:v>
                </c:pt>
                <c:pt idx="190">
                  <c:v>4.5400000000000003E-2</c:v>
                </c:pt>
                <c:pt idx="191">
                  <c:v>4.5400000000000003E-2</c:v>
                </c:pt>
                <c:pt idx="192">
                  <c:v>4.5400000000000003E-2</c:v>
                </c:pt>
                <c:pt idx="193">
                  <c:v>4.5699999999999998E-2</c:v>
                </c:pt>
                <c:pt idx="194">
                  <c:v>4.5699999999999998E-2</c:v>
                </c:pt>
                <c:pt idx="195">
                  <c:v>4.5699999999999998E-2</c:v>
                </c:pt>
                <c:pt idx="196">
                  <c:v>4.5900000000000003E-2</c:v>
                </c:pt>
                <c:pt idx="197">
                  <c:v>4.5900000000000003E-2</c:v>
                </c:pt>
                <c:pt idx="198">
                  <c:v>4.5900000000000003E-2</c:v>
                </c:pt>
                <c:pt idx="199">
                  <c:v>4.5900000000000003E-2</c:v>
                </c:pt>
                <c:pt idx="200">
                  <c:v>4.5900000000000003E-2</c:v>
                </c:pt>
                <c:pt idx="201">
                  <c:v>4.5900000000000003E-2</c:v>
                </c:pt>
                <c:pt idx="202">
                  <c:v>4.5900000000000003E-2</c:v>
                </c:pt>
                <c:pt idx="203">
                  <c:v>4.5900000000000003E-2</c:v>
                </c:pt>
                <c:pt idx="204">
                  <c:v>4.6199999999999998E-2</c:v>
                </c:pt>
                <c:pt idx="205">
                  <c:v>4.6199999999999998E-2</c:v>
                </c:pt>
                <c:pt idx="206">
                  <c:v>4.6199999999999998E-2</c:v>
                </c:pt>
                <c:pt idx="207">
                  <c:v>4.6300000000000001E-2</c:v>
                </c:pt>
                <c:pt idx="208">
                  <c:v>4.6300000000000001E-2</c:v>
                </c:pt>
                <c:pt idx="209">
                  <c:v>4.6300000000000001E-2</c:v>
                </c:pt>
                <c:pt idx="210">
                  <c:v>4.6300000000000001E-2</c:v>
                </c:pt>
                <c:pt idx="211">
                  <c:v>4.6300000000000001E-2</c:v>
                </c:pt>
                <c:pt idx="212">
                  <c:v>4.6300000000000001E-2</c:v>
                </c:pt>
                <c:pt idx="213">
                  <c:v>4.6300000000000001E-2</c:v>
                </c:pt>
                <c:pt idx="214">
                  <c:v>4.65E-2</c:v>
                </c:pt>
                <c:pt idx="215">
                  <c:v>4.65E-2</c:v>
                </c:pt>
                <c:pt idx="216">
                  <c:v>4.65E-2</c:v>
                </c:pt>
                <c:pt idx="217">
                  <c:v>4.65E-2</c:v>
                </c:pt>
                <c:pt idx="218">
                  <c:v>4.65E-2</c:v>
                </c:pt>
                <c:pt idx="219">
                  <c:v>4.6600000000000003E-2</c:v>
                </c:pt>
                <c:pt idx="220">
                  <c:v>4.6600000000000003E-2</c:v>
                </c:pt>
                <c:pt idx="221">
                  <c:v>4.6600000000000003E-2</c:v>
                </c:pt>
                <c:pt idx="222">
                  <c:v>4.6600000000000003E-2</c:v>
                </c:pt>
                <c:pt idx="223">
                  <c:v>4.6600000000000003E-2</c:v>
                </c:pt>
                <c:pt idx="224">
                  <c:v>4.7100000000000003E-2</c:v>
                </c:pt>
                <c:pt idx="225">
                  <c:v>4.7300000000000099E-2</c:v>
                </c:pt>
                <c:pt idx="226">
                  <c:v>4.7300000000000099E-2</c:v>
                </c:pt>
                <c:pt idx="227">
                  <c:v>4.7300000000000099E-2</c:v>
                </c:pt>
                <c:pt idx="228">
                  <c:v>4.7399999999999998E-2</c:v>
                </c:pt>
                <c:pt idx="229">
                  <c:v>4.7399999999999998E-2</c:v>
                </c:pt>
                <c:pt idx="230">
                  <c:v>4.7399999999999998E-2</c:v>
                </c:pt>
                <c:pt idx="231">
                  <c:v>4.7600000000000003E-2</c:v>
                </c:pt>
                <c:pt idx="232">
                  <c:v>4.7600000000000003E-2</c:v>
                </c:pt>
                <c:pt idx="233">
                  <c:v>4.7899999999999998E-2</c:v>
                </c:pt>
                <c:pt idx="234">
                  <c:v>4.82E-2</c:v>
                </c:pt>
                <c:pt idx="235">
                  <c:v>4.8300000000000003E-2</c:v>
                </c:pt>
                <c:pt idx="236">
                  <c:v>4.8599999999999997E-2</c:v>
                </c:pt>
                <c:pt idx="237">
                  <c:v>4.9099999999999998E-2</c:v>
                </c:pt>
                <c:pt idx="238">
                  <c:v>4.9200000000000001E-2</c:v>
                </c:pt>
                <c:pt idx="239">
                  <c:v>4.9399999999999999E-2</c:v>
                </c:pt>
                <c:pt idx="240">
                  <c:v>4.9399999999999999E-2</c:v>
                </c:pt>
                <c:pt idx="241">
                  <c:v>4.9700000000000098E-2</c:v>
                </c:pt>
                <c:pt idx="242">
                  <c:v>4.99E-2</c:v>
                </c:pt>
                <c:pt idx="243">
                  <c:v>4.99E-2</c:v>
                </c:pt>
                <c:pt idx="244">
                  <c:v>4.99E-2</c:v>
                </c:pt>
                <c:pt idx="245">
                  <c:v>5.0200000000000002E-2</c:v>
                </c:pt>
                <c:pt idx="246">
                  <c:v>5.0200000000000002E-2</c:v>
                </c:pt>
                <c:pt idx="247">
                  <c:v>5.0299999999999997E-2</c:v>
                </c:pt>
                <c:pt idx="248">
                  <c:v>5.0500000000000003E-2</c:v>
                </c:pt>
                <c:pt idx="249">
                  <c:v>5.0500000000000003E-2</c:v>
                </c:pt>
                <c:pt idx="250">
                  <c:v>5.0599999999999999E-2</c:v>
                </c:pt>
                <c:pt idx="251">
                  <c:v>5.0599999999999999E-2</c:v>
                </c:pt>
                <c:pt idx="252">
                  <c:v>5.0900000000000001E-2</c:v>
                </c:pt>
                <c:pt idx="253">
                  <c:v>5.0900000000000001E-2</c:v>
                </c:pt>
                <c:pt idx="254">
                  <c:v>5.0900000000000001E-2</c:v>
                </c:pt>
                <c:pt idx="255">
                  <c:v>5.0900000000000001E-2</c:v>
                </c:pt>
                <c:pt idx="256">
                  <c:v>5.0900000000000001E-2</c:v>
                </c:pt>
                <c:pt idx="257">
                  <c:v>5.0900000000000001E-2</c:v>
                </c:pt>
                <c:pt idx="258">
                  <c:v>5.0900000000000001E-2</c:v>
                </c:pt>
                <c:pt idx="259">
                  <c:v>5.0900000000000001E-2</c:v>
                </c:pt>
                <c:pt idx="260">
                  <c:v>5.0900000000000001E-2</c:v>
                </c:pt>
                <c:pt idx="261">
                  <c:v>5.11E-2</c:v>
                </c:pt>
                <c:pt idx="262">
                  <c:v>5.1200000000000002E-2</c:v>
                </c:pt>
                <c:pt idx="263">
                  <c:v>5.16E-2</c:v>
                </c:pt>
                <c:pt idx="264">
                  <c:v>5.1700000000000003E-2</c:v>
                </c:pt>
                <c:pt idx="265">
                  <c:v>5.1700000000000003E-2</c:v>
                </c:pt>
                <c:pt idx="266">
                  <c:v>5.1900000000000002E-2</c:v>
                </c:pt>
                <c:pt idx="267">
                  <c:v>5.1900000000000002E-2</c:v>
                </c:pt>
                <c:pt idx="268">
                  <c:v>5.1900000000000002E-2</c:v>
                </c:pt>
                <c:pt idx="269">
                  <c:v>5.1900000000000002E-2</c:v>
                </c:pt>
                <c:pt idx="270">
                  <c:v>5.1900000000000002E-2</c:v>
                </c:pt>
                <c:pt idx="271">
                  <c:v>5.1999999999999998E-2</c:v>
                </c:pt>
                <c:pt idx="272">
                  <c:v>5.1999999999999998E-2</c:v>
                </c:pt>
                <c:pt idx="273">
                  <c:v>5.1999999999999998E-2</c:v>
                </c:pt>
                <c:pt idx="274">
                  <c:v>5.1999999999999998E-2</c:v>
                </c:pt>
                <c:pt idx="275">
                  <c:v>5.2200000000000003E-2</c:v>
                </c:pt>
                <c:pt idx="276">
                  <c:v>5.2299999999999999E-2</c:v>
                </c:pt>
                <c:pt idx="277">
                  <c:v>5.2299999999999999E-2</c:v>
                </c:pt>
                <c:pt idx="278">
                  <c:v>5.2499999999999998E-2</c:v>
                </c:pt>
                <c:pt idx="279">
                  <c:v>5.2600000000000001E-2</c:v>
                </c:pt>
                <c:pt idx="280">
                  <c:v>5.2600000000000001E-2</c:v>
                </c:pt>
                <c:pt idx="281">
                  <c:v>5.2600000000000001E-2</c:v>
                </c:pt>
                <c:pt idx="282">
                  <c:v>5.28E-2</c:v>
                </c:pt>
                <c:pt idx="283">
                  <c:v>5.28E-2</c:v>
                </c:pt>
                <c:pt idx="284">
                  <c:v>5.28E-2</c:v>
                </c:pt>
                <c:pt idx="285">
                  <c:v>5.2999999999999999E-2</c:v>
                </c:pt>
                <c:pt idx="286">
                  <c:v>5.2999999999999999E-2</c:v>
                </c:pt>
                <c:pt idx="287">
                  <c:v>5.2999999999999999E-2</c:v>
                </c:pt>
                <c:pt idx="288">
                  <c:v>5.2999999999999999E-2</c:v>
                </c:pt>
                <c:pt idx="289">
                  <c:v>5.2999999999999999E-2</c:v>
                </c:pt>
                <c:pt idx="290">
                  <c:v>5.3100000000000001E-2</c:v>
                </c:pt>
                <c:pt idx="291">
                  <c:v>5.33E-2</c:v>
                </c:pt>
                <c:pt idx="292">
                  <c:v>5.33E-2</c:v>
                </c:pt>
                <c:pt idx="293">
                  <c:v>5.33E-2</c:v>
                </c:pt>
                <c:pt idx="294">
                  <c:v>5.33E-2</c:v>
                </c:pt>
                <c:pt idx="295">
                  <c:v>5.33E-2</c:v>
                </c:pt>
                <c:pt idx="296">
                  <c:v>5.33E-2</c:v>
                </c:pt>
                <c:pt idx="297">
                  <c:v>5.3400000000000003E-2</c:v>
                </c:pt>
                <c:pt idx="298">
                  <c:v>5.3400000000000003E-2</c:v>
                </c:pt>
                <c:pt idx="299">
                  <c:v>5.3400000000000003E-2</c:v>
                </c:pt>
                <c:pt idx="300">
                  <c:v>5.3600000000000002E-2</c:v>
                </c:pt>
                <c:pt idx="301">
                  <c:v>5.3600000000000002E-2</c:v>
                </c:pt>
                <c:pt idx="302">
                  <c:v>5.3699999999999998E-2</c:v>
                </c:pt>
                <c:pt idx="303">
                  <c:v>5.3699999999999998E-2</c:v>
                </c:pt>
                <c:pt idx="304">
                  <c:v>5.3900000000000003E-2</c:v>
                </c:pt>
                <c:pt idx="305">
                  <c:v>5.3999999999999999E-2</c:v>
                </c:pt>
                <c:pt idx="306">
                  <c:v>5.4400000000000101E-2</c:v>
                </c:pt>
                <c:pt idx="307">
                  <c:v>5.4400000000000101E-2</c:v>
                </c:pt>
                <c:pt idx="308">
                  <c:v>5.4400000000000101E-2</c:v>
                </c:pt>
                <c:pt idx="309">
                  <c:v>5.45E-2</c:v>
                </c:pt>
                <c:pt idx="310">
                  <c:v>5.45E-2</c:v>
                </c:pt>
                <c:pt idx="311">
                  <c:v>5.45E-2</c:v>
                </c:pt>
                <c:pt idx="312">
                  <c:v>5.4800000000000099E-2</c:v>
                </c:pt>
                <c:pt idx="313">
                  <c:v>5.5E-2</c:v>
                </c:pt>
                <c:pt idx="314">
                  <c:v>5.5100000000000003E-2</c:v>
                </c:pt>
                <c:pt idx="315">
                  <c:v>5.5500000000000001E-2</c:v>
                </c:pt>
                <c:pt idx="316">
                  <c:v>5.5599999999999997E-2</c:v>
                </c:pt>
                <c:pt idx="317">
                  <c:v>5.5599999999999997E-2</c:v>
                </c:pt>
                <c:pt idx="318">
                  <c:v>5.5599999999999997E-2</c:v>
                </c:pt>
                <c:pt idx="319">
                  <c:v>5.5599999999999997E-2</c:v>
                </c:pt>
                <c:pt idx="320">
                  <c:v>5.5800000000000002E-2</c:v>
                </c:pt>
                <c:pt idx="321">
                  <c:v>5.5899999999999998E-2</c:v>
                </c:pt>
                <c:pt idx="322">
                  <c:v>5.5899999999999998E-2</c:v>
                </c:pt>
                <c:pt idx="323">
                  <c:v>5.5899999999999998E-2</c:v>
                </c:pt>
                <c:pt idx="324">
                  <c:v>5.5899999999999998E-2</c:v>
                </c:pt>
                <c:pt idx="325">
                  <c:v>5.5899999999999998E-2</c:v>
                </c:pt>
                <c:pt idx="326">
                  <c:v>5.6099999999999997E-2</c:v>
                </c:pt>
                <c:pt idx="327">
                  <c:v>5.62E-2</c:v>
                </c:pt>
                <c:pt idx="328">
                  <c:v>5.6399999999999999E-2</c:v>
                </c:pt>
                <c:pt idx="329">
                  <c:v>5.6500000000000002E-2</c:v>
                </c:pt>
                <c:pt idx="330">
                  <c:v>5.6500000000000002E-2</c:v>
                </c:pt>
                <c:pt idx="331">
                  <c:v>5.67E-2</c:v>
                </c:pt>
                <c:pt idx="332">
                  <c:v>5.67E-2</c:v>
                </c:pt>
                <c:pt idx="333">
                  <c:v>5.6899999999999999E-2</c:v>
                </c:pt>
                <c:pt idx="334">
                  <c:v>5.7000000000000002E-2</c:v>
                </c:pt>
                <c:pt idx="335">
                  <c:v>5.7500000000000002E-2</c:v>
                </c:pt>
                <c:pt idx="336">
                  <c:v>5.7500000000000002E-2</c:v>
                </c:pt>
                <c:pt idx="337">
                  <c:v>5.7599999999999998E-2</c:v>
                </c:pt>
                <c:pt idx="338">
                  <c:v>5.7800000000000101E-2</c:v>
                </c:pt>
                <c:pt idx="339">
                  <c:v>5.8000000000000003E-2</c:v>
                </c:pt>
                <c:pt idx="340">
                  <c:v>5.8000000000000003E-2</c:v>
                </c:pt>
                <c:pt idx="341">
                  <c:v>5.8099999999999999E-2</c:v>
                </c:pt>
                <c:pt idx="342">
                  <c:v>5.8099999999999999E-2</c:v>
                </c:pt>
                <c:pt idx="343">
                  <c:v>5.8099999999999999E-2</c:v>
                </c:pt>
                <c:pt idx="344">
                  <c:v>5.8099999999999999E-2</c:v>
                </c:pt>
                <c:pt idx="345">
                  <c:v>5.8099999999999999E-2</c:v>
                </c:pt>
                <c:pt idx="346">
                  <c:v>5.8099999999999999E-2</c:v>
                </c:pt>
                <c:pt idx="347">
                  <c:v>5.8099999999999999E-2</c:v>
                </c:pt>
                <c:pt idx="348">
                  <c:v>5.8099999999999999E-2</c:v>
                </c:pt>
                <c:pt idx="349">
                  <c:v>5.8099999999999999E-2</c:v>
                </c:pt>
                <c:pt idx="350">
                  <c:v>5.8099999999999999E-2</c:v>
                </c:pt>
                <c:pt idx="351">
                  <c:v>5.8099999999999999E-2</c:v>
                </c:pt>
                <c:pt idx="352">
                  <c:v>5.8099999999999999E-2</c:v>
                </c:pt>
                <c:pt idx="353">
                  <c:v>5.8099999999999999E-2</c:v>
                </c:pt>
                <c:pt idx="354">
                  <c:v>5.8099999999999999E-2</c:v>
                </c:pt>
                <c:pt idx="355">
                  <c:v>5.8099999999999999E-2</c:v>
                </c:pt>
                <c:pt idx="356">
                  <c:v>5.8099999999999999E-2</c:v>
                </c:pt>
                <c:pt idx="357">
                  <c:v>5.8299999999999998E-2</c:v>
                </c:pt>
                <c:pt idx="358">
                  <c:v>5.8299999999999998E-2</c:v>
                </c:pt>
                <c:pt idx="359">
                  <c:v>5.8299999999999998E-2</c:v>
                </c:pt>
                <c:pt idx="360">
                  <c:v>5.8400000000000001E-2</c:v>
                </c:pt>
                <c:pt idx="361">
                  <c:v>5.8599999999999999E-2</c:v>
                </c:pt>
                <c:pt idx="362">
                  <c:v>5.8700000000000002E-2</c:v>
                </c:pt>
                <c:pt idx="363">
                  <c:v>5.8900000000000001E-2</c:v>
                </c:pt>
                <c:pt idx="364">
                  <c:v>5.8900000000000001E-2</c:v>
                </c:pt>
                <c:pt idx="365">
                  <c:v>5.9200000000000003E-2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8192584"/>
        <c:axId val="288191016"/>
      </c:lineChart>
      <c:catAx>
        <c:axId val="288192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/>
                <a:cs typeface="Arial"/>
              </a:defRPr>
            </a:pPr>
            <a:endParaRPr lang="en-US"/>
          </a:p>
        </c:txPr>
        <c:crossAx val="288191016"/>
        <c:crosses val="autoZero"/>
        <c:auto val="1"/>
        <c:lblAlgn val="ctr"/>
        <c:lblOffset val="100"/>
        <c:tickLblSkip val="90"/>
        <c:tickMarkSkip val="90"/>
        <c:noMultiLvlLbl val="0"/>
      </c:catAx>
      <c:valAx>
        <c:axId val="2881910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/>
                <a:cs typeface="Arial"/>
              </a:defRPr>
            </a:pPr>
            <a:endParaRPr lang="en-US"/>
          </a:p>
        </c:txPr>
        <c:crossAx val="288192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Bleeding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Placebo</c:v>
                </c:pt>
                <c:pt idx="1">
                  <c:v>Ticagrelor 90 mg BID</c:v>
                </c:pt>
                <c:pt idx="2">
                  <c:v>Ticagrelor 60 mg BID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86</c:v>
                </c:pt>
                <c:pt idx="1">
                  <c:v>453</c:v>
                </c:pt>
                <c:pt idx="2">
                  <c:v>354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Dyspnea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Placebo</c:v>
                </c:pt>
                <c:pt idx="1">
                  <c:v>Ticagrelor 90 mg BID</c:v>
                </c:pt>
                <c:pt idx="2">
                  <c:v>Ticagrelor 60 mg BID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51</c:v>
                </c:pt>
                <c:pt idx="1">
                  <c:v>430</c:v>
                </c:pt>
                <c:pt idx="2">
                  <c:v>297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Arrhythmia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Placebo</c:v>
                </c:pt>
                <c:pt idx="1">
                  <c:v>Ticagrelor 90 mg BID</c:v>
                </c:pt>
                <c:pt idx="2">
                  <c:v>Ticagrelor 60 mg BID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96</c:v>
                </c:pt>
                <c:pt idx="1">
                  <c:v>78</c:v>
                </c:pt>
                <c:pt idx="2">
                  <c:v>103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Placebo</c:v>
                </c:pt>
                <c:pt idx="1">
                  <c:v>Ticagrelor 90 mg BID</c:v>
                </c:pt>
                <c:pt idx="2">
                  <c:v>Ticagrelor 60 mg BID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388</c:v>
                </c:pt>
                <c:pt idx="1">
                  <c:v>365</c:v>
                </c:pt>
                <c:pt idx="2">
                  <c:v>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8192976"/>
        <c:axId val="288192192"/>
      </c:barChart>
      <c:catAx>
        <c:axId val="28819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88192192"/>
        <c:crosses val="autoZero"/>
        <c:auto val="1"/>
        <c:lblAlgn val="ctr"/>
        <c:lblOffset val="100"/>
        <c:noMultiLvlLbl val="0"/>
      </c:catAx>
      <c:valAx>
        <c:axId val="288192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88192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447707132118295"/>
          <c:y val="0.15411552125609701"/>
          <c:w val="0.18438332825055501"/>
          <c:h val="0.34837537095452797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543721699181598E-2"/>
          <c:y val="0.117525941305788"/>
          <c:w val="0.90484659225004205"/>
          <c:h val="0.79643124581766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Serious (SAE)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7.6788565821853505E-2"/>
                  <c:y val="-9.7176357298336593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1492802661725599E-2"/>
                  <c:y val="-1.214704466229210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20843289819813E-2"/>
                  <c:y val="-9.7176357298336593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Placebo</c:v>
                </c:pt>
                <c:pt idx="1">
                  <c:v>Ticagrelor 90 mg BID</c:v>
                </c:pt>
                <c:pt idx="2">
                  <c:v>Ticagrelor 60 mg BID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Non-serious (AE)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Placebo</c:v>
                </c:pt>
                <c:pt idx="1">
                  <c:v>Ticagrelor 90 mg BID</c:v>
                </c:pt>
                <c:pt idx="2">
                  <c:v>Ticagrelor 60 mg BID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49</c:v>
                </c:pt>
                <c:pt idx="1">
                  <c:v>422</c:v>
                </c:pt>
                <c:pt idx="2">
                  <c:v>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3855960"/>
        <c:axId val="283857920"/>
      </c:barChart>
      <c:catAx>
        <c:axId val="283855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83857920"/>
        <c:crosses val="autoZero"/>
        <c:auto val="1"/>
        <c:lblAlgn val="ctr"/>
        <c:lblOffset val="100"/>
        <c:noMultiLvlLbl val="0"/>
      </c:catAx>
      <c:valAx>
        <c:axId val="283857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83855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61840319012553E-3"/>
          <c:y val="1.9794584427701701E-2"/>
          <c:w val="0.98076929433346605"/>
          <c:h val="4.1563561754914602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543721699181598E-2"/>
          <c:y val="0.117525941305788"/>
          <c:w val="0.90484659225004205"/>
          <c:h val="0.796431245817659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TIMI Major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8.85427344039591E-2"/>
                  <c:y val="-2.2946910963530598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124200513023097E-2"/>
                  <c:y val="1.754489873491960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5022932393979206E-2"/>
                  <c:y val="1.502557027788599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Placebo</c:v>
                </c:pt>
                <c:pt idx="1">
                  <c:v>Ticagrelor 90 mg BID</c:v>
                </c:pt>
                <c:pt idx="2">
                  <c:v>Ticagrelor 60 mg BID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59</c:v>
                </c:pt>
                <c:pt idx="2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TIMI Minor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Placebo</c:v>
                </c:pt>
                <c:pt idx="1">
                  <c:v>Ticagrelor 90 mg BID</c:v>
                </c:pt>
                <c:pt idx="2">
                  <c:v>Ticagrelor 60 mg BID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23</c:v>
                </c:pt>
                <c:pt idx="2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 Attention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Placebo</c:v>
                </c:pt>
                <c:pt idx="1">
                  <c:v>Ticagrelor 90 mg BID</c:v>
                </c:pt>
                <c:pt idx="2">
                  <c:v>Ticagrelor 60 mg BID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43</c:v>
                </c:pt>
                <c:pt idx="1">
                  <c:v>277</c:v>
                </c:pt>
                <c:pt idx="2">
                  <c:v>221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Minimal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Placebo</c:v>
                </c:pt>
                <c:pt idx="1">
                  <c:v>Ticagrelor 90 mg BID</c:v>
                </c:pt>
                <c:pt idx="2">
                  <c:v>Ticagrelor 60 mg BID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14</c:v>
                </c:pt>
                <c:pt idx="1">
                  <c:v>94</c:v>
                </c:pt>
                <c:pt idx="2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3857136"/>
        <c:axId val="283856352"/>
      </c:barChart>
      <c:catAx>
        <c:axId val="28385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83856352"/>
        <c:crosses val="autoZero"/>
        <c:auto val="1"/>
        <c:lblAlgn val="ctr"/>
        <c:lblOffset val="100"/>
        <c:noMultiLvlLbl val="0"/>
      </c:catAx>
      <c:valAx>
        <c:axId val="283856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838571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6214246081640406E-2"/>
          <c:y val="1.4845938320776301E-2"/>
          <c:w val="0.86340428623589005"/>
          <c:h val="0.124502480849811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44605415552494E-2"/>
          <c:y val="0.16326763341603601"/>
          <c:w val="0.91724344671223601"/>
          <c:h val="0.80541831686982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Ticagrelor 60 mg BID</c:v>
                </c:pt>
              </c:strCache>
            </c:strRef>
          </c:tx>
          <c:spPr>
            <a:solidFill>
              <a:srgbClr val="0A5DA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CVD/MI/Stroke</c:v>
                </c:pt>
                <c:pt idx="1">
                  <c:v>CVD</c:v>
                </c:pt>
                <c:pt idx="2">
                  <c:v>MI</c:v>
                </c:pt>
                <c:pt idx="3">
                  <c:v>Stroke</c:v>
                </c:pt>
                <c:pt idx="4">
                  <c:v>TIMI Major Bleed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-27</c:v>
                </c:pt>
                <c:pt idx="1">
                  <c:v>-10</c:v>
                </c:pt>
                <c:pt idx="2">
                  <c:v>-14</c:v>
                </c:pt>
                <c:pt idx="3">
                  <c:v>-7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455760"/>
        <c:axId val="283455368"/>
      </c:barChart>
      <c:catAx>
        <c:axId val="28345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 rot="0" vert="horz" anchor="t" anchorCtr="0"/>
          <a:lstStyle/>
          <a:p>
            <a:pPr>
              <a:defRPr sz="1600" b="1"/>
            </a:pPr>
            <a:endParaRPr lang="en-US"/>
          </a:p>
        </c:txPr>
        <c:crossAx val="283455368"/>
        <c:crosses val="autoZero"/>
        <c:auto val="1"/>
        <c:lblAlgn val="ctr"/>
        <c:lblOffset val="100"/>
        <c:noMultiLvlLbl val="0"/>
      </c:catAx>
      <c:valAx>
        <c:axId val="283455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83455760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0.07712</cdr:x>
      <cdr:y>0.35387</cdr:y>
    </cdr:from>
    <cdr:to>
      <cdr:x>0.49354</cdr:x>
      <cdr:y>0.42106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52090" y="1733909"/>
          <a:ext cx="2981202" cy="32921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25620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5" rIns="90308" bIns="45155" numCol="1" anchor="t" anchorCtr="0" compatLnSpc="1">
            <a:prstTxWarp prst="textNoShape">
              <a:avLst/>
            </a:prstTxWarp>
          </a:bodyPr>
          <a:lstStyle>
            <a:lvl1pPr defTabSz="902824" eaLnBrk="0" hangingPunct="0">
              <a:buClr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865" y="1"/>
            <a:ext cx="3025620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5" rIns="90308" bIns="45155" numCol="1" anchor="t" anchorCtr="0" compatLnSpc="1">
            <a:prstTxWarp prst="textNoShape">
              <a:avLst/>
            </a:prstTxWarp>
          </a:bodyPr>
          <a:lstStyle>
            <a:lvl1pPr algn="r" defTabSz="902824" eaLnBrk="0" hangingPunct="0">
              <a:buClr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9804819-A6BD-42A4-A519-504B40FDACE5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18597"/>
            <a:ext cx="3025620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5" rIns="90308" bIns="45155" numCol="1" anchor="b" anchorCtr="0" compatLnSpc="1">
            <a:prstTxWarp prst="textNoShape">
              <a:avLst/>
            </a:prstTxWarp>
          </a:bodyPr>
          <a:lstStyle>
            <a:lvl1pPr defTabSz="902824" eaLnBrk="0" hangingPunct="0">
              <a:buClr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865" y="8818597"/>
            <a:ext cx="3025620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5" rIns="90308" bIns="45155" numCol="1" anchor="b" anchorCtr="0" compatLnSpc="1">
            <a:prstTxWarp prst="textNoShape">
              <a:avLst/>
            </a:prstTxWarp>
          </a:bodyPr>
          <a:lstStyle>
            <a:lvl1pPr algn="r" defTabSz="902824" eaLnBrk="0" hangingPunct="0">
              <a:buClr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DDF3DFE-19C4-4DD4-A4AB-2CB7EEB5BF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39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25620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5" rIns="93172" bIns="46585" numCol="1" anchor="t" anchorCtr="0" compatLnSpc="1">
            <a:prstTxWarp prst="textNoShape">
              <a:avLst/>
            </a:prstTxWarp>
          </a:bodyPr>
          <a:lstStyle>
            <a:lvl1pPr defTabSz="931898">
              <a:buClr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865" y="1"/>
            <a:ext cx="3025620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5" rIns="93172" bIns="46585" numCol="1" anchor="t" anchorCtr="0" compatLnSpc="1">
            <a:prstTxWarp prst="textNoShape">
              <a:avLst/>
            </a:prstTxWarp>
          </a:bodyPr>
          <a:lstStyle>
            <a:lvl1pPr algn="r" defTabSz="931898">
              <a:buClr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03" y="4410065"/>
            <a:ext cx="5587395" cy="417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5" rIns="93172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18597"/>
            <a:ext cx="3025620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5" rIns="93172" bIns="46585" numCol="1" anchor="b" anchorCtr="0" compatLnSpc="1">
            <a:prstTxWarp prst="textNoShape">
              <a:avLst/>
            </a:prstTxWarp>
          </a:bodyPr>
          <a:lstStyle>
            <a:lvl1pPr defTabSz="931898">
              <a:buClr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865" y="8818597"/>
            <a:ext cx="3025620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5" rIns="93172" bIns="46585" numCol="1" anchor="b" anchorCtr="0" compatLnSpc="1">
            <a:prstTxWarp prst="textNoShape">
              <a:avLst/>
            </a:prstTxWarp>
          </a:bodyPr>
          <a:lstStyle>
            <a:lvl1pPr algn="r" defTabSz="931898">
              <a:buClr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46DC606-B645-4929-B5CF-0794EB56B2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26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FE384-E821-47C8-BD4C-02AA0E9E1D2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116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C8A70-02E8-4E2B-9E16-AFA9F440717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89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DC606-B645-4929-B5CF-0794EB56B23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7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06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679D-4CEE-4A2B-B5DA-DE267311BC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1E63A-C346-4EB3-9004-43A56D978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FEFAE-26BF-416B-8C39-902D58156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175" y="44450"/>
            <a:ext cx="7413625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52E03-E951-4E9C-9C3F-57E05F38CC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175" y="44450"/>
            <a:ext cx="7413625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07D3D-DF23-4170-811D-A079D6423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06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679D-4CEE-4A2B-B5DA-DE267311BC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9084A-3F88-42B9-BBB9-47C891D96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5FCC-892A-498B-87C8-938947B4E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BFB5E-722F-4920-B63B-DB81EAA95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49718-1F50-4729-8ECF-64156ECB68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45F7-9AC1-4C99-9B73-2BC2A6D92E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9084A-3F88-42B9-BBB9-47C891D960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70DB8-D486-48F7-9F08-B6B415765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85FD-9AE3-45A6-AC9D-42233D0DF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1C22-5E7A-41DF-846A-2694ED33D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1E63A-C346-4EB3-9004-43A56D9782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FEFAE-26BF-416B-8C39-902D58156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175" y="44450"/>
            <a:ext cx="7413625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52E03-E951-4E9C-9C3F-57E05F38CC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175" y="44450"/>
            <a:ext cx="7413625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07D3D-DF23-4170-811D-A079D6423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06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679D-4CEE-4A2B-B5DA-DE267311BC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9084A-3F88-42B9-BBB9-47C891D96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5FCC-892A-498B-87C8-938947B4E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5FCC-892A-498B-87C8-938947B4E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BFB5E-722F-4920-B63B-DB81EAA95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49718-1F50-4729-8ECF-64156ECB68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45F7-9AC1-4C99-9B73-2BC2A6D92E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70DB8-D486-48F7-9F08-B6B415765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85FD-9AE3-45A6-AC9D-42233D0DF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1C22-5E7A-41DF-846A-2694ED33D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1E63A-C346-4EB3-9004-43A56D9782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FEFAE-26BF-416B-8C39-902D58156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175" y="44450"/>
            <a:ext cx="7413625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52E03-E951-4E9C-9C3F-57E05F38CC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175" y="44450"/>
            <a:ext cx="7413625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07D3D-DF23-4170-811D-A079D6423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BFB5E-722F-4920-B63B-DB81EAA95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49718-1F50-4729-8ECF-64156ECB6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45F7-9AC1-4C99-9B73-2BC2A6D92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70DB8-D486-48F7-9F08-B6B415765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85FD-9AE3-45A6-AC9D-42233D0DF3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215"/>
            <a:ext cx="2133600" cy="2592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1C22-5E7A-41DF-846A-2694ED33D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tif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4.tif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0446" y="44450"/>
            <a:ext cx="7496354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2808"/>
            <a:ext cx="8229600" cy="501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 flipV="1">
            <a:off x="1306416" y="852488"/>
            <a:ext cx="7132320" cy="1587"/>
          </a:xfrm>
          <a:prstGeom prst="line">
            <a:avLst/>
          </a:prstGeom>
          <a:noFill/>
          <a:ln w="12700">
            <a:solidFill>
              <a:srgbClr val="E8112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dirty="0"/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1306416" y="790575"/>
            <a:ext cx="7132320" cy="0"/>
          </a:xfrm>
          <a:prstGeom prst="line">
            <a:avLst/>
          </a:prstGeom>
          <a:noFill/>
          <a:ln w="44450">
            <a:solidFill>
              <a:srgbClr val="4176C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dirty="0"/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833" y="0"/>
            <a:ext cx="12906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673100" y="6454775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700" b="1">
                <a:solidFill>
                  <a:srgbClr val="990000"/>
                </a:solidFill>
              </a:rPr>
              <a:t>An Academic Research Organization of </a:t>
            </a:r>
          </a:p>
          <a:p>
            <a:pPr>
              <a:defRPr/>
            </a:pPr>
            <a:r>
              <a:rPr lang="en-US" sz="700" b="1">
                <a:solidFill>
                  <a:srgbClr val="990000"/>
                </a:solidFill>
              </a:rPr>
              <a:t>Brigham and Women’s Hospital and Harvard Medical School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l="2838" t="5727" r="83394" b="33792"/>
          <a:stretch>
            <a:fillRect/>
          </a:stretch>
        </p:blipFill>
        <p:spPr bwMode="auto">
          <a:xfrm>
            <a:off x="212734" y="6494462"/>
            <a:ext cx="205324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HMS_Affiliate_NEW_8.eps"/>
          <p:cNvPicPr>
            <a:picLocks noChangeAspect="1"/>
          </p:cNvPicPr>
          <p:nvPr userDrawn="1"/>
        </p:nvPicPr>
        <p:blipFill>
          <a:blip r:embed="rId17" cstate="print"/>
          <a:srcRect r="85854"/>
          <a:stretch>
            <a:fillRect/>
          </a:stretch>
        </p:blipFill>
        <p:spPr bwMode="auto">
          <a:xfrm>
            <a:off x="454614" y="6500812"/>
            <a:ext cx="18931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IMI heart_type inside_F.tif"/>
          <p:cNvPicPr>
            <a:picLocks noChangeAspect="1"/>
          </p:cNvPicPr>
          <p:nvPr userDrawn="1"/>
        </p:nvPicPr>
        <p:blipFill>
          <a:blip r:embed="rId18" cstate="print"/>
          <a:srcRect b="34756"/>
          <a:stretch>
            <a:fillRect/>
          </a:stretch>
        </p:blipFill>
        <p:spPr>
          <a:xfrm>
            <a:off x="8474717" y="62851"/>
            <a:ext cx="424165" cy="6862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  <p:sldLayoutId id="2147484778" r:id="rId12"/>
    <p:sldLayoutId id="214748477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A5DA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400" b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b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Text Box 3"/>
          <p:cNvSpPr txBox="1">
            <a:spLocks noChangeArrowheads="1"/>
          </p:cNvSpPr>
          <p:nvPr/>
        </p:nvSpPr>
        <p:spPr bwMode="auto">
          <a:xfrm>
            <a:off x="2916238" y="6583363"/>
            <a:ext cx="5943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r" defTabSz="457177">
              <a:defRPr/>
            </a:pPr>
            <a:r>
              <a:rPr lang="en-US" sz="1000" b="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Confidential AstraZeneca Information for Internal Discussion Purposes Only</a:t>
            </a:r>
            <a:endParaRPr lang="en-US" sz="1000" b="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rgbClr val="FFFF00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1600">
          <a:solidFill>
            <a:schemeClr val="bg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1600">
          <a:solidFill>
            <a:schemeClr val="bg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bg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bg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bg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0446" y="44450"/>
            <a:ext cx="7496354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2808"/>
            <a:ext cx="8229600" cy="501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32E05084-1D67-44EC-B758-871BD0FA41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 flipV="1">
            <a:off x="1306416" y="852488"/>
            <a:ext cx="7132320" cy="1587"/>
          </a:xfrm>
          <a:prstGeom prst="line">
            <a:avLst/>
          </a:prstGeom>
          <a:noFill/>
          <a:ln w="12700">
            <a:solidFill>
              <a:srgbClr val="E8112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1306416" y="790575"/>
            <a:ext cx="7132320" cy="0"/>
          </a:xfrm>
          <a:prstGeom prst="line">
            <a:avLst/>
          </a:prstGeom>
          <a:noFill/>
          <a:ln w="44450">
            <a:solidFill>
              <a:srgbClr val="4176C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833" y="0"/>
            <a:ext cx="12906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673100" y="6454775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700">
                <a:solidFill>
                  <a:srgbClr val="990000"/>
                </a:solidFill>
              </a:rPr>
              <a:t>An Academic Research Organization of </a:t>
            </a:r>
          </a:p>
          <a:p>
            <a:pPr>
              <a:defRPr/>
            </a:pPr>
            <a:r>
              <a:rPr lang="en-US" sz="700">
                <a:solidFill>
                  <a:srgbClr val="990000"/>
                </a:solidFill>
              </a:rPr>
              <a:t>Brigham and Women’s Hospital and Harvard Medical School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l="2838" t="5727" r="83394" b="33792"/>
          <a:stretch>
            <a:fillRect/>
          </a:stretch>
        </p:blipFill>
        <p:spPr bwMode="auto">
          <a:xfrm>
            <a:off x="212734" y="6494462"/>
            <a:ext cx="205324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HMS_Affiliate_NEW_8.eps"/>
          <p:cNvPicPr>
            <a:picLocks noChangeAspect="1"/>
          </p:cNvPicPr>
          <p:nvPr userDrawn="1"/>
        </p:nvPicPr>
        <p:blipFill>
          <a:blip r:embed="rId17" cstate="print"/>
          <a:srcRect r="85854"/>
          <a:stretch>
            <a:fillRect/>
          </a:stretch>
        </p:blipFill>
        <p:spPr bwMode="auto">
          <a:xfrm>
            <a:off x="454614" y="6500812"/>
            <a:ext cx="18931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IMI heart_type inside_F.tif"/>
          <p:cNvPicPr>
            <a:picLocks noChangeAspect="1"/>
          </p:cNvPicPr>
          <p:nvPr userDrawn="1"/>
        </p:nvPicPr>
        <p:blipFill>
          <a:blip r:embed="rId18" cstate="print"/>
          <a:srcRect b="34756"/>
          <a:stretch>
            <a:fillRect/>
          </a:stretch>
        </p:blipFill>
        <p:spPr>
          <a:xfrm>
            <a:off x="8474717" y="62851"/>
            <a:ext cx="424165" cy="6862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  <p:sldLayoutId id="2147484862" r:id="rId12"/>
    <p:sldLayoutId id="21474848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1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A5DA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0446" y="44450"/>
            <a:ext cx="7496354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2808"/>
            <a:ext cx="8229600" cy="501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 flipV="1">
            <a:off x="1306416" y="852488"/>
            <a:ext cx="7132320" cy="1587"/>
          </a:xfrm>
          <a:prstGeom prst="line">
            <a:avLst/>
          </a:prstGeom>
          <a:noFill/>
          <a:ln w="12700">
            <a:solidFill>
              <a:srgbClr val="E8112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1306416" y="790575"/>
            <a:ext cx="7132320" cy="0"/>
          </a:xfrm>
          <a:prstGeom prst="line">
            <a:avLst/>
          </a:prstGeom>
          <a:noFill/>
          <a:ln w="44450">
            <a:solidFill>
              <a:srgbClr val="4176C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833" y="0"/>
            <a:ext cx="12906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673100" y="6454775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700">
                <a:solidFill>
                  <a:srgbClr val="990000"/>
                </a:solidFill>
              </a:rPr>
              <a:t>An Academic Research Organization of </a:t>
            </a:r>
          </a:p>
          <a:p>
            <a:pPr>
              <a:defRPr/>
            </a:pPr>
            <a:r>
              <a:rPr lang="en-US" sz="700">
                <a:solidFill>
                  <a:srgbClr val="990000"/>
                </a:solidFill>
              </a:rPr>
              <a:t>Brigham and Women’s Hospital and Harvard Medical School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l="2838" t="5727" r="83394" b="33792"/>
          <a:stretch>
            <a:fillRect/>
          </a:stretch>
        </p:blipFill>
        <p:spPr bwMode="auto">
          <a:xfrm>
            <a:off x="212734" y="6494462"/>
            <a:ext cx="205324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HMS_Affiliate_NEW_8.eps"/>
          <p:cNvPicPr>
            <a:picLocks noChangeAspect="1"/>
          </p:cNvPicPr>
          <p:nvPr userDrawn="1"/>
        </p:nvPicPr>
        <p:blipFill>
          <a:blip r:embed="rId17" cstate="print"/>
          <a:srcRect r="85854"/>
          <a:stretch>
            <a:fillRect/>
          </a:stretch>
        </p:blipFill>
        <p:spPr bwMode="auto">
          <a:xfrm>
            <a:off x="454614" y="6500812"/>
            <a:ext cx="18931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IMI heart_type inside_F.tif"/>
          <p:cNvPicPr>
            <a:picLocks noChangeAspect="1"/>
          </p:cNvPicPr>
          <p:nvPr userDrawn="1"/>
        </p:nvPicPr>
        <p:blipFill>
          <a:blip r:embed="rId18" cstate="print"/>
          <a:srcRect b="34756"/>
          <a:stretch>
            <a:fillRect/>
          </a:stretch>
        </p:blipFill>
        <p:spPr>
          <a:xfrm>
            <a:off x="8474717" y="62851"/>
            <a:ext cx="424165" cy="6862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  <p:sldLayoutId id="2147484866" r:id="rId2"/>
    <p:sldLayoutId id="2147484867" r:id="rId3"/>
    <p:sldLayoutId id="2147484868" r:id="rId4"/>
    <p:sldLayoutId id="2147484869" r:id="rId5"/>
    <p:sldLayoutId id="2147484870" r:id="rId6"/>
    <p:sldLayoutId id="2147484871" r:id="rId7"/>
    <p:sldLayoutId id="2147484872" r:id="rId8"/>
    <p:sldLayoutId id="2147484873" r:id="rId9"/>
    <p:sldLayoutId id="2147484874" r:id="rId10"/>
    <p:sldLayoutId id="2147484875" r:id="rId11"/>
    <p:sldLayoutId id="2147484876" r:id="rId12"/>
    <p:sldLayoutId id="214748487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A5DA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25" y="206426"/>
            <a:ext cx="2468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382220"/>
            <a:ext cx="8604956" cy="2048256"/>
          </a:xfrm>
        </p:spPr>
        <p:txBody>
          <a:bodyPr/>
          <a:lstStyle/>
          <a:p>
            <a:r>
              <a:rPr lang="en-US" sz="2800" dirty="0" smtClean="0">
                <a:solidFill>
                  <a:srgbClr val="1F497D"/>
                </a:solidFill>
              </a:rPr>
              <a:t>Long-Term Tolerability of </a:t>
            </a:r>
            <a:r>
              <a:rPr lang="en-US" sz="2800" dirty="0" err="1" smtClean="0">
                <a:solidFill>
                  <a:srgbClr val="1F497D"/>
                </a:solidFill>
              </a:rPr>
              <a:t>Ticagrelor</a:t>
            </a:r>
            <a:r>
              <a:rPr lang="en-US" sz="2800" dirty="0" smtClean="0">
                <a:solidFill>
                  <a:srgbClr val="1F497D"/>
                </a:solidFill>
              </a:rPr>
              <a:t> for Secondary Prevention: </a:t>
            </a:r>
            <a:br>
              <a:rPr lang="en-US" sz="2800" dirty="0" smtClean="0">
                <a:solidFill>
                  <a:srgbClr val="1F497D"/>
                </a:solidFill>
              </a:rPr>
            </a:br>
            <a:r>
              <a:rPr lang="en-US" sz="2800" dirty="0" smtClean="0">
                <a:solidFill>
                  <a:srgbClr val="1F497D"/>
                </a:solidFill>
              </a:rPr>
              <a:t>Insights from PEGASUS-TIMI 54 Trial </a:t>
            </a:r>
            <a:br>
              <a:rPr lang="en-US" sz="2800" dirty="0" smtClean="0">
                <a:solidFill>
                  <a:srgbClr val="1F497D"/>
                </a:solidFill>
              </a:rPr>
            </a:br>
            <a:r>
              <a:rPr lang="en-US" sz="3200" i="1" dirty="0" smtClean="0">
                <a:solidFill>
                  <a:srgbClr val="0A5DA2"/>
                </a:solidFill>
              </a:rPr>
              <a:t/>
            </a:r>
            <a:br>
              <a:rPr lang="en-US" sz="3200" i="1" dirty="0" smtClean="0">
                <a:solidFill>
                  <a:srgbClr val="0A5DA2"/>
                </a:solidFill>
              </a:rPr>
            </a:br>
            <a:endParaRPr lang="en-US" sz="3200" dirty="0">
              <a:solidFill>
                <a:srgbClr val="0A5DA2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2794" y="4396360"/>
            <a:ext cx="8226425" cy="135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smtClean="0">
                <a:solidFill>
                  <a:srgbClr val="1F497D"/>
                </a:solidFill>
              </a:rPr>
              <a:t>Marc P. </a:t>
            </a:r>
            <a:r>
              <a:rPr lang="en-US" sz="2400" b="1" dirty="0" err="1" smtClean="0">
                <a:solidFill>
                  <a:srgbClr val="1F497D"/>
                </a:solidFill>
              </a:rPr>
              <a:t>Bonaca</a:t>
            </a:r>
            <a:r>
              <a:rPr lang="en-US" sz="2400" b="1" dirty="0" smtClean="0">
                <a:solidFill>
                  <a:srgbClr val="1F497D"/>
                </a:solidFill>
              </a:rPr>
              <a:t>, MD, MPH</a:t>
            </a:r>
            <a:br>
              <a:rPr lang="en-US" sz="2400" b="1" dirty="0" smtClean="0">
                <a:solidFill>
                  <a:srgbClr val="1F497D"/>
                </a:solidFill>
              </a:rPr>
            </a:br>
            <a:r>
              <a:rPr lang="en-US" sz="2400" b="1" dirty="0" smtClean="0">
                <a:solidFill>
                  <a:srgbClr val="1F497D"/>
                </a:solidFill>
              </a:rPr>
              <a:t>on behalf of the </a:t>
            </a:r>
            <a:r>
              <a:rPr lang="en-US" sz="2400" dirty="0" smtClean="0">
                <a:solidFill>
                  <a:srgbClr val="1F497D"/>
                </a:solidFill>
              </a:rPr>
              <a:t>PEGASUS-TIMI 54 </a:t>
            </a:r>
            <a:r>
              <a:rPr lang="en-US" sz="2400" b="1" dirty="0" smtClean="0">
                <a:solidFill>
                  <a:srgbClr val="1F497D"/>
                </a:solidFill>
              </a:rPr>
              <a:t/>
            </a:r>
            <a:br>
              <a:rPr lang="en-US" sz="2400" b="1" dirty="0" smtClean="0">
                <a:solidFill>
                  <a:srgbClr val="1F497D"/>
                </a:solidFill>
              </a:rPr>
            </a:br>
            <a:r>
              <a:rPr lang="en-US" sz="2400" b="1" dirty="0" smtClean="0">
                <a:solidFill>
                  <a:srgbClr val="1F497D"/>
                </a:solidFill>
              </a:rPr>
              <a:t>Executive &amp; Steering Committees and Investigators</a:t>
            </a:r>
            <a:endParaRPr lang="en-US" sz="2400" b="1" dirty="0">
              <a:solidFill>
                <a:srgbClr val="1F497D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540" y="6027583"/>
            <a:ext cx="8388932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NCT00526474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3191"/>
            <a:ext cx="5719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Embargoed Until 10:45 a.m. ET, Tuesday, Nov. 10,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00" y="1171758"/>
            <a:ext cx="7571218" cy="515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xtBox 66"/>
          <p:cNvSpPr txBox="1"/>
          <p:nvPr/>
        </p:nvSpPr>
        <p:spPr>
          <a:xfrm>
            <a:off x="1354347" y="0"/>
            <a:ext cx="700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Discontinuation over time for Dyspnea by Randomization Group</a:t>
            </a:r>
            <a:endParaRPr lang="en-US" sz="20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5" name="TextBox 94"/>
          <p:cNvSpPr txBox="1"/>
          <p:nvPr/>
        </p:nvSpPr>
        <p:spPr>
          <a:xfrm rot="16200000">
            <a:off x="-2354123" y="3349733"/>
            <a:ext cx="543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Number of Patients Discontinued for Dyspnea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31740" y="6488668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Days From Randomization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8990" y="988423"/>
            <a:ext cx="180020" cy="18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68922" y="988423"/>
            <a:ext cx="180020" cy="18002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59632" y="988423"/>
            <a:ext cx="180020" cy="1800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13006" y="924545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Ticagrelor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90 mg twice daily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2938" y="924545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Ticagrelor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60 mg twice daily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3648" y="924545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Placebo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331640" y="3897052"/>
            <a:ext cx="0" cy="207681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67644" y="4365104"/>
            <a:ext cx="0" cy="1584176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51992" y="2977207"/>
            <a:ext cx="675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5616" y="3769295"/>
            <a:ext cx="675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583668" y="5733256"/>
            <a:ext cx="0" cy="240613"/>
          </a:xfrm>
          <a:prstGeom prst="line">
            <a:avLst/>
          </a:prstGeom>
          <a:ln w="19050"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95636" y="5373216"/>
            <a:ext cx="675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66328" y="1409536"/>
            <a:ext cx="160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P&lt;0.01 for each dose vs. placebo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9411" y="2555950"/>
            <a:ext cx="16002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Median Days to Discontinuation</a:t>
            </a:r>
          </a:p>
        </p:txBody>
      </p:sp>
      <p:sp>
        <p:nvSpPr>
          <p:cNvPr id="3" name="Oval 2"/>
          <p:cNvSpPr/>
          <p:nvPr/>
        </p:nvSpPr>
        <p:spPr>
          <a:xfrm>
            <a:off x="1242438" y="2968234"/>
            <a:ext cx="289903" cy="3175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25813" y="3783322"/>
            <a:ext cx="289903" cy="3175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491473" y="5370969"/>
            <a:ext cx="289903" cy="3175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6"/>
            <a:endCxn id="24" idx="1"/>
          </p:cNvCxnSpPr>
          <p:nvPr/>
        </p:nvCxnSpPr>
        <p:spPr>
          <a:xfrm flipV="1">
            <a:off x="1532341" y="2817560"/>
            <a:ext cx="1087070" cy="30944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6"/>
            <a:endCxn id="24" idx="1"/>
          </p:cNvCxnSpPr>
          <p:nvPr/>
        </p:nvCxnSpPr>
        <p:spPr>
          <a:xfrm flipV="1">
            <a:off x="1615716" y="2817560"/>
            <a:ext cx="1003695" cy="11245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0"/>
            <a:endCxn id="24" idx="1"/>
          </p:cNvCxnSpPr>
          <p:nvPr/>
        </p:nvCxnSpPr>
        <p:spPr>
          <a:xfrm flipV="1">
            <a:off x="1633482" y="2817560"/>
            <a:ext cx="985929" cy="255565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2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16732"/>
            <a:ext cx="7596844" cy="517710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285336" y="0"/>
            <a:ext cx="703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Discontinuation over time for Bleeding by Randomization Group</a:t>
            </a:r>
            <a:endParaRPr lang="en-US" sz="20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5" name="TextBox 94"/>
          <p:cNvSpPr txBox="1"/>
          <p:nvPr/>
        </p:nvSpPr>
        <p:spPr>
          <a:xfrm rot="16200000">
            <a:off x="-2354123" y="3349733"/>
            <a:ext cx="543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Number of Patients Discontinued for Bleeding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31740" y="6488668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Days From Randomization</a:t>
            </a:r>
            <a:endParaRPr lang="en-US" sz="16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83668" y="3753036"/>
            <a:ext cx="0" cy="207681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15716" y="4185084"/>
            <a:ext cx="0" cy="1644769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95836" y="5409220"/>
            <a:ext cx="0" cy="420633"/>
          </a:xfrm>
          <a:prstGeom prst="line">
            <a:avLst/>
          </a:prstGeom>
          <a:ln w="19050"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3284984"/>
            <a:ext cx="675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55676" y="3753036"/>
            <a:ext cx="675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156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71800" y="5085184"/>
            <a:ext cx="675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344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68990" y="988423"/>
            <a:ext cx="180020" cy="18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68922" y="988423"/>
            <a:ext cx="180020" cy="18002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59632" y="988423"/>
            <a:ext cx="180020" cy="1800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13006" y="924545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Ticagrelor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90 mg twice daily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12938" y="924545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Ticagrelor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60 mg twice daily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03648" y="924545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Placebo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66328" y="1409536"/>
            <a:ext cx="160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P&lt;0.01 for each dose vs. placebo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75314" y="3999317"/>
            <a:ext cx="16002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Median Days to Discontinuation</a:t>
            </a:r>
          </a:p>
        </p:txBody>
      </p:sp>
      <p:sp>
        <p:nvSpPr>
          <p:cNvPr id="30" name="Oval 29"/>
          <p:cNvSpPr/>
          <p:nvPr/>
        </p:nvSpPr>
        <p:spPr>
          <a:xfrm>
            <a:off x="1463316" y="3327186"/>
            <a:ext cx="289903" cy="3175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822788" y="3769520"/>
            <a:ext cx="358381" cy="3031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58155" y="5067246"/>
            <a:ext cx="510233" cy="3169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0" idx="6"/>
            <a:endCxn id="28" idx="1"/>
          </p:cNvCxnSpPr>
          <p:nvPr/>
        </p:nvCxnSpPr>
        <p:spPr>
          <a:xfrm>
            <a:off x="1753219" y="3485952"/>
            <a:ext cx="1722095" cy="7749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6"/>
            <a:endCxn id="28" idx="1"/>
          </p:cNvCxnSpPr>
          <p:nvPr/>
        </p:nvCxnSpPr>
        <p:spPr>
          <a:xfrm>
            <a:off x="2181169" y="3921107"/>
            <a:ext cx="1294145" cy="3398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2" idx="0"/>
            <a:endCxn id="28" idx="1"/>
          </p:cNvCxnSpPr>
          <p:nvPr/>
        </p:nvCxnSpPr>
        <p:spPr>
          <a:xfrm flipV="1">
            <a:off x="3113272" y="4260927"/>
            <a:ext cx="362042" cy="8063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1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"/>
          <p:cNvSpPr txBox="1"/>
          <p:nvPr/>
        </p:nvSpPr>
        <p:spPr>
          <a:xfrm>
            <a:off x="621102" y="0"/>
            <a:ext cx="790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Dyspnea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and Bleeding</a:t>
            </a:r>
            <a:endParaRPr lang="en-US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84434392"/>
              </p:ext>
            </p:extLst>
          </p:nvPr>
        </p:nvGraphicFramePr>
        <p:xfrm>
          <a:off x="439947" y="1388852"/>
          <a:ext cx="4235570" cy="5132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7"/>
          <p:cNvSpPr txBox="1"/>
          <p:nvPr/>
        </p:nvSpPr>
        <p:spPr>
          <a:xfrm rot="16200000">
            <a:off x="-3519941" y="3357119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Number of Patients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1653" y="4839418"/>
            <a:ext cx="1388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82% mild or moderate 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10596" y="1894935"/>
            <a:ext cx="1388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85% mild or moderate 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375806" y="2901351"/>
            <a:ext cx="1388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88% mild or moderate </a:t>
            </a:r>
            <a:endParaRPr lang="en-US" sz="1400" i="1" dirty="0"/>
          </a:p>
        </p:txBody>
      </p:sp>
      <p:sp>
        <p:nvSpPr>
          <p:cNvPr id="9" name="TextBox 5"/>
          <p:cNvSpPr txBox="1"/>
          <p:nvPr/>
        </p:nvSpPr>
        <p:spPr>
          <a:xfrm>
            <a:off x="2031521" y="846884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err="1" smtClean="0">
                <a:solidFill>
                  <a:srgbClr val="C00000"/>
                </a:solidFill>
              </a:rPr>
              <a:t>Dyspnea</a:t>
            </a:r>
            <a:endParaRPr lang="en-US" sz="2000" i="1" dirty="0">
              <a:solidFill>
                <a:srgbClr val="C00000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84707064"/>
              </p:ext>
            </p:extLst>
          </p:nvPr>
        </p:nvGraphicFramePr>
        <p:xfrm>
          <a:off x="4822166" y="1360098"/>
          <a:ext cx="4321834" cy="5132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5"/>
          <p:cNvSpPr txBox="1"/>
          <p:nvPr/>
        </p:nvSpPr>
        <p:spPr>
          <a:xfrm>
            <a:off x="6428118" y="878514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Bleeding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0" y="689146"/>
            <a:ext cx="8585200" cy="5842000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1347159" y="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Cardiovascular Death, Myocardial Infarction or Stroke at 3 Years by Randomization Group in Patients On Treatment</a:t>
            </a:r>
            <a:endParaRPr lang="en-US" sz="20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extBox 7"/>
          <p:cNvSpPr txBox="1"/>
          <p:nvPr/>
        </p:nvSpPr>
        <p:spPr>
          <a:xfrm rot="16200000">
            <a:off x="-2159271" y="3477249"/>
            <a:ext cx="471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KM Rate (%) at 3 Years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863588" y="6448836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Days from Randomization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21100" y="101934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Placebo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6900" y="1400346"/>
            <a:ext cx="229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/>
                <a:cs typeface="Arial"/>
              </a:rPr>
              <a:t>Ticagrelor</a:t>
            </a:r>
            <a:r>
              <a:rPr lang="en-US" sz="1600" b="1" dirty="0" smtClean="0">
                <a:latin typeface="Arial"/>
                <a:cs typeface="Arial"/>
              </a:rPr>
              <a:t> 60 mg BID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54400" y="1082846"/>
            <a:ext cx="215900" cy="2286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00200" y="1463846"/>
            <a:ext cx="2159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92600" y="1451146"/>
            <a:ext cx="2159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5300" y="1755946"/>
            <a:ext cx="229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HR 0.79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(95% CI 0.68 – 0.91)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P&lt;0.001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30700" y="1743246"/>
            <a:ext cx="229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HR 0.78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(95% CI 0.68 – 0.90)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P&lt;0.001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0" y="1377898"/>
            <a:ext cx="229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/>
                <a:cs typeface="Arial"/>
              </a:rPr>
              <a:t>Ticagrelor</a:t>
            </a:r>
            <a:r>
              <a:rPr lang="en-US" sz="1600" b="1" dirty="0" smtClean="0">
                <a:latin typeface="Arial"/>
                <a:cs typeface="Arial"/>
              </a:rPr>
              <a:t> 90 mg BID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61362" y="981854"/>
            <a:ext cx="819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8.4%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47087" y="1826466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6.8%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61362" y="2131266"/>
            <a:ext cx="819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6.6%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2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"/>
          <p:cNvSpPr txBox="1"/>
          <p:nvPr/>
        </p:nvSpPr>
        <p:spPr>
          <a:xfrm>
            <a:off x="1060861" y="-69008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Efficacy of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Ticagrelor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– On Treatment*</a:t>
            </a:r>
            <a:endParaRPr lang="en-US" sz="2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519772" y="5702886"/>
            <a:ext cx="4392488" cy="0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824028" y="911720"/>
            <a:ext cx="0" cy="48605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19270" y="1266291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CVD / MI / Stroke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195736" y="5882906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Ticagrelor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Better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391980" y="5882906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Placebo Better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391980" y="606292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1.0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752020" y="695696"/>
            <a:ext cx="2340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err="1" smtClean="0">
                <a:latin typeface="Arial" pitchFamily="34" charset="0"/>
                <a:cs typeface="Arial" pitchFamily="34" charset="0"/>
              </a:rPr>
              <a:t>Ticagrelor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  Placebo</a:t>
            </a:r>
            <a:endParaRPr lang="en-US" sz="1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824028" y="443668"/>
            <a:ext cx="2340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3 Year KM Rate (%)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100392" y="69569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P-value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36904" y="1284134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&lt;0.001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7"/>
          <p:cNvSpPr txBox="1"/>
          <p:nvPr/>
        </p:nvSpPr>
        <p:spPr>
          <a:xfrm>
            <a:off x="1049789" y="639633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*N=20,942 patients who received at least one dose of study drug including events through 7 days from the last dose of study drug.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Results consistent after propensity score adjustment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247964" y="1104114"/>
            <a:ext cx="154079" cy="154079"/>
          </a:xfrm>
          <a:prstGeom prst="rect">
            <a:avLst/>
          </a:prstGeom>
          <a:solidFill>
            <a:srgbClr val="96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231737" y="1357109"/>
            <a:ext cx="160243" cy="1602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4031940" y="1428150"/>
            <a:ext cx="57606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031940" y="1176121"/>
            <a:ext cx="576064" cy="1"/>
          </a:xfrm>
          <a:prstGeom prst="line">
            <a:avLst/>
          </a:prstGeom>
          <a:ln w="254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Diamond 95"/>
          <p:cNvSpPr/>
          <p:nvPr/>
        </p:nvSpPr>
        <p:spPr>
          <a:xfrm>
            <a:off x="4067944" y="1644174"/>
            <a:ext cx="508681" cy="144016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19270" y="2190021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CV Death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237901" y="2010001"/>
            <a:ext cx="154079" cy="154079"/>
          </a:xfrm>
          <a:prstGeom prst="rect">
            <a:avLst/>
          </a:prstGeom>
          <a:solidFill>
            <a:srgbClr val="96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123725" y="2280839"/>
            <a:ext cx="160243" cy="1602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3707904" y="2351880"/>
            <a:ext cx="1044116" cy="90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815916" y="2087041"/>
            <a:ext cx="1044116" cy="0"/>
          </a:xfrm>
          <a:prstGeom prst="line">
            <a:avLst/>
          </a:prstGeom>
          <a:ln w="254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Diamond 105"/>
          <p:cNvSpPr/>
          <p:nvPr/>
        </p:nvSpPr>
        <p:spPr>
          <a:xfrm>
            <a:off x="3811291" y="2567904"/>
            <a:ext cx="904725" cy="144016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19270" y="3107564"/>
            <a:ext cx="3804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Coronary Heart Disease Death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4175956" y="2909383"/>
            <a:ext cx="154079" cy="154079"/>
          </a:xfrm>
          <a:prstGeom prst="rect">
            <a:avLst/>
          </a:prstGeom>
          <a:solidFill>
            <a:srgbClr val="96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067944" y="3198382"/>
            <a:ext cx="160243" cy="1602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3563888" y="3269423"/>
            <a:ext cx="126014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635896" y="2981391"/>
            <a:ext cx="1224136" cy="0"/>
          </a:xfrm>
          <a:prstGeom prst="line">
            <a:avLst/>
          </a:prstGeom>
          <a:ln w="254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136396" y="1012361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&lt;0.001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136904" y="1552421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&lt;0.001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136904" y="2207864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0.031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136396" y="1936091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0.076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136904" y="2476151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0.019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136904" y="3125407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0.052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136396" y="2853634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0.087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136904" y="3393694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0.029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588732" y="1012361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0.79 (0.68 – 0.91)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588732" y="1284134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0.78 (0.68 – 0.90)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588732" y="1552421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0.78 (0.70 – 0.88)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112568" y="1284134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6.8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112060" y="1012361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6.6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112568" y="1552421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6.7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832140" y="1012361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8.4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264188" y="695696"/>
            <a:ext cx="2340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HR (95% CI)</a:t>
            </a:r>
            <a:endParaRPr lang="en-US" sz="1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588732" y="1936091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0.78 (0.60 – 1.03)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588732" y="2207864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0.74 (0.57 – 0.97)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588732" y="2476151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0.76 (0.61 – 0.96)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112568" y="2207864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1.8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112060" y="1936091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1.9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112568" y="2476151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1.9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832140" y="1936091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2.4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588732" y="2853634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0.75 (0.54 – 1.04)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588732" y="3125407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0.72 (0.52 – 1.00)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588732" y="3393694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0.74 (0.56 – 0.97)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112568" y="3125407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1.2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112060" y="2853634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1.3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112568" y="3393694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1.3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832140" y="2853634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1.6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438575" y="5722127"/>
            <a:ext cx="146304" cy="146304"/>
          </a:xfrm>
          <a:prstGeom prst="rect">
            <a:avLst/>
          </a:prstGeom>
          <a:solidFill>
            <a:srgbClr val="96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7431606" y="5950107"/>
            <a:ext cx="160243" cy="1602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Diamond 197"/>
          <p:cNvSpPr/>
          <p:nvPr/>
        </p:nvSpPr>
        <p:spPr>
          <a:xfrm>
            <a:off x="7420287" y="6184291"/>
            <a:ext cx="182880" cy="164592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/>
          <p:cNvSpPr txBox="1"/>
          <p:nvPr/>
        </p:nvSpPr>
        <p:spPr>
          <a:xfrm>
            <a:off x="7641030" y="5870005"/>
            <a:ext cx="1406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A5DA2"/>
                </a:solidFill>
                <a:latin typeface="Arial Narrow" pitchFamily="34" charset="0"/>
                <a:cs typeface="Arial" pitchFamily="34" charset="0"/>
              </a:rPr>
              <a:t>Ticagrelor 60 mg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7641030" y="5625416"/>
            <a:ext cx="1406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960000"/>
                </a:solidFill>
                <a:latin typeface="Arial Narrow" pitchFamily="34" charset="0"/>
                <a:cs typeface="Arial" pitchFamily="34" charset="0"/>
              </a:rPr>
              <a:t>Ticagrelor 90 mg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7641030" y="6114594"/>
            <a:ext cx="1183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Pooled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7308304" y="5594874"/>
            <a:ext cx="1733433" cy="84708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Diamond 124"/>
          <p:cNvSpPr/>
          <p:nvPr/>
        </p:nvSpPr>
        <p:spPr>
          <a:xfrm>
            <a:off x="3671900" y="3443659"/>
            <a:ext cx="1080120" cy="149800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19270" y="404110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Myocardial Infarction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237901" y="3861080"/>
            <a:ext cx="154079" cy="154079"/>
          </a:xfrm>
          <a:prstGeom prst="rect">
            <a:avLst/>
          </a:prstGeom>
          <a:solidFill>
            <a:srgbClr val="96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4303745" y="4131918"/>
            <a:ext cx="160243" cy="1602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4067944" y="4202959"/>
            <a:ext cx="64807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3923928" y="3914927"/>
            <a:ext cx="756084" cy="0"/>
          </a:xfrm>
          <a:prstGeom prst="line">
            <a:avLst/>
          </a:prstGeom>
          <a:ln w="254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Diamond 179"/>
          <p:cNvSpPr/>
          <p:nvPr/>
        </p:nvSpPr>
        <p:spPr>
          <a:xfrm>
            <a:off x="4027315" y="4382979"/>
            <a:ext cx="652697" cy="149800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Box 180"/>
          <p:cNvSpPr txBox="1"/>
          <p:nvPr/>
        </p:nvSpPr>
        <p:spPr>
          <a:xfrm>
            <a:off x="119270" y="497648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Stroke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4201897" y="4786403"/>
            <a:ext cx="154079" cy="154079"/>
          </a:xfrm>
          <a:prstGeom prst="rect">
            <a:avLst/>
          </a:prstGeom>
          <a:solidFill>
            <a:srgbClr val="96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4087721" y="5067304"/>
            <a:ext cx="160243" cy="1602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Straight Connector 183"/>
          <p:cNvCxnSpPr/>
          <p:nvPr/>
        </p:nvCxnSpPr>
        <p:spPr>
          <a:xfrm>
            <a:off x="3563888" y="5147425"/>
            <a:ext cx="126014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3650439" y="4868474"/>
            <a:ext cx="1245597" cy="0"/>
          </a:xfrm>
          <a:prstGeom prst="line">
            <a:avLst/>
          </a:prstGeom>
          <a:ln w="254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Diamond 185"/>
          <p:cNvSpPr/>
          <p:nvPr/>
        </p:nvSpPr>
        <p:spPr>
          <a:xfrm>
            <a:off x="3703279" y="5336526"/>
            <a:ext cx="1048741" cy="149800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/>
          <p:cNvSpPr txBox="1"/>
          <p:nvPr/>
        </p:nvSpPr>
        <p:spPr>
          <a:xfrm>
            <a:off x="8136904" y="4058943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0.0236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8136396" y="3787170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0.0080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8136904" y="4327230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0.0036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8136904" y="4996231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0.048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136396" y="4724458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0.094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8136904" y="5264518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0.029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588732" y="3787170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0.78 (0.65 – 0.94)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6588732" y="4058943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0.81 (0.68 – 0.97)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588732" y="4327230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0.80 (0.68 – 0.93)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112568" y="4058943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4.1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112060" y="3787170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3.8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112568" y="4327230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4.0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832140" y="3787170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4.9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6588732" y="4724458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0.77 (0.56 – 1.05)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6588732" y="4996231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0.73 (0.53 – 1.00)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6588732" y="5264518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0.75 (0.58 – 0.97)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5112568" y="4996231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1.4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5112060" y="4724458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1.4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112568" y="5264518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1.4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5832140" y="4724458"/>
            <a:ext cx="86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1.8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51822665"/>
              </p:ext>
            </p:extLst>
          </p:nvPr>
        </p:nvGraphicFramePr>
        <p:xfrm>
          <a:off x="196852" y="1570885"/>
          <a:ext cx="8729931" cy="389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6763" y="0"/>
            <a:ext cx="7496354" cy="73183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Outcomes on Therapy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538350" y="6210526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Patients who received at least one dose of study drug including events through 7 days from the last dose of study drug</a:t>
            </a:r>
            <a:endParaRPr lang="en-US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204049" y="3512652"/>
            <a:ext cx="270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Events Prevented/Caused</a:t>
            </a:r>
            <a:endParaRPr lang="en-US" sz="1600" dirty="0"/>
          </a:p>
        </p:txBody>
      </p:sp>
      <p:sp>
        <p:nvSpPr>
          <p:cNvPr id="10" name="TextBox 7"/>
          <p:cNvSpPr txBox="1"/>
          <p:nvPr/>
        </p:nvSpPr>
        <p:spPr>
          <a:xfrm>
            <a:off x="414147" y="5456445"/>
            <a:ext cx="222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HR 0.64</a:t>
            </a:r>
          </a:p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95% CI </a:t>
            </a:r>
          </a:p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(0.51 – 0.82)</a:t>
            </a:r>
            <a:endParaRPr lang="en-US" sz="12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P=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0.0003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2209022" y="5406310"/>
            <a:ext cx="2015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HR 0.54</a:t>
            </a:r>
          </a:p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95% CI </a:t>
            </a:r>
          </a:p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(0.31 – 0.92)</a:t>
            </a:r>
            <a:endParaRPr lang="en-US" sz="12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P=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0.022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3819604" y="5389599"/>
            <a:ext cx="2015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HR 0.52</a:t>
            </a:r>
          </a:p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95% CI </a:t>
            </a:r>
          </a:p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(0.52 – 0.93)</a:t>
            </a:r>
            <a:endParaRPr lang="en-US" sz="12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P=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0.014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7"/>
          <p:cNvSpPr txBox="1"/>
          <p:nvPr/>
        </p:nvSpPr>
        <p:spPr>
          <a:xfrm>
            <a:off x="5481240" y="5389599"/>
            <a:ext cx="2015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HR 0.53</a:t>
            </a:r>
          </a:p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95% CI </a:t>
            </a:r>
          </a:p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(0.31 – 0.93)</a:t>
            </a:r>
            <a:endParaRPr lang="en-US" sz="12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P=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0.025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7028522" y="5372887"/>
            <a:ext cx="2015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HR 3.30</a:t>
            </a:r>
          </a:p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95% CI </a:t>
            </a:r>
          </a:p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(1.80 – 6.03)</a:t>
            </a:r>
            <a:endParaRPr lang="en-US" sz="12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P=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0.0001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2040579" y="906064"/>
            <a:ext cx="53615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For 1000 Patients Continuing on Treatment with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Ticagrelor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60 mg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Twice Daily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for 3 Years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Summary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2528" y="1104182"/>
            <a:ext cx="8766787" cy="4882551"/>
          </a:xfrm>
        </p:spPr>
        <p:txBody>
          <a:bodyPr/>
          <a:lstStyle/>
          <a:p>
            <a:pPr marL="514350" indent="-514350"/>
            <a:r>
              <a:rPr lang="en-US" sz="2000" b="1" dirty="0" smtClean="0"/>
              <a:t>Discontinuation of newly started ticagrelor among stable outpatients with prior MI was driven by adverse events of bleeding and </a:t>
            </a:r>
            <a:r>
              <a:rPr lang="en-US" sz="2000" b="1" dirty="0" err="1" smtClean="0"/>
              <a:t>dyspnea</a:t>
            </a:r>
            <a:endParaRPr lang="en-US" sz="2000" b="1" dirty="0" smtClean="0"/>
          </a:p>
          <a:p>
            <a:pPr marL="514350" indent="-514350"/>
            <a:endParaRPr lang="en-US" sz="2000" b="1" dirty="0" smtClean="0"/>
          </a:p>
          <a:p>
            <a:pPr marL="514350" indent="-514350"/>
            <a:r>
              <a:rPr lang="en-US" sz="2000" b="1" dirty="0" smtClean="0"/>
              <a:t>Although significant enough to prompt discontinuation, the majority of:</a:t>
            </a:r>
          </a:p>
          <a:p>
            <a:pPr marL="914400" lvl="1" indent="-514350"/>
            <a:r>
              <a:rPr lang="en-US" sz="2000" b="1" dirty="0" err="1" smtClean="0">
                <a:solidFill>
                  <a:srgbClr val="0A5DA2"/>
                </a:solidFill>
                <a:ea typeface="+mn-ea"/>
                <a:cs typeface="+mn-cs"/>
              </a:rPr>
              <a:t>Dyspnea</a:t>
            </a:r>
            <a:r>
              <a:rPr lang="en-US" sz="2000" b="1" dirty="0" smtClean="0">
                <a:solidFill>
                  <a:srgbClr val="0A5DA2"/>
                </a:solidFill>
                <a:ea typeface="+mn-ea"/>
                <a:cs typeface="+mn-cs"/>
              </a:rPr>
              <a:t> was non-serious (&gt;95%) and only mild-mod. in intensity (&gt; 80%)</a:t>
            </a:r>
          </a:p>
          <a:p>
            <a:pPr marL="914400" lvl="1" indent="-514350"/>
            <a:r>
              <a:rPr lang="en-US" sz="2000" b="1" dirty="0" smtClean="0">
                <a:solidFill>
                  <a:srgbClr val="0A5DA2"/>
                </a:solidFill>
                <a:ea typeface="+mn-ea"/>
                <a:cs typeface="+mn-cs"/>
              </a:rPr>
              <a:t>Bleeds were minimal or medical attention</a:t>
            </a:r>
          </a:p>
          <a:p>
            <a:pPr marL="514350" indent="-514350"/>
            <a:endParaRPr lang="en-US" sz="1400" b="1" dirty="0" smtClean="0"/>
          </a:p>
          <a:p>
            <a:pPr marL="514350" indent="-514350"/>
            <a:r>
              <a:rPr lang="en-US" sz="2000" b="1" dirty="0" smtClean="0"/>
              <a:t>Among patients who remained on therapy</a:t>
            </a:r>
          </a:p>
          <a:p>
            <a:pPr marL="914400" lvl="1" indent="-344488">
              <a:spcBef>
                <a:spcPts val="600"/>
              </a:spcBef>
            </a:pPr>
            <a:r>
              <a:rPr lang="en-US" sz="1800" b="1" dirty="0" smtClean="0"/>
              <a:t>Discontinuation for an AE after one year of exposure was low (~3%/y)</a:t>
            </a:r>
          </a:p>
          <a:p>
            <a:pPr marL="914400" lvl="1" indent="-344488">
              <a:spcBef>
                <a:spcPts val="600"/>
              </a:spcBef>
            </a:pPr>
            <a:r>
              <a:rPr lang="en-US" sz="1800" b="1" dirty="0" smtClean="0"/>
              <a:t>Ischemic risk was robustly reduced, particularly in those continuing P2Y</a:t>
            </a:r>
            <a:r>
              <a:rPr lang="en-US" sz="1800" b="1" baseline="-25000" dirty="0" smtClean="0"/>
              <a:t>12</a:t>
            </a:r>
            <a:r>
              <a:rPr lang="en-US" sz="1800" b="1" dirty="0" smtClean="0"/>
              <a:t> inhibition or restarting after a brief interruption (≤ 30 days)</a:t>
            </a:r>
          </a:p>
          <a:p>
            <a:pPr marL="514350" indent="-514350">
              <a:buNone/>
            </a:pP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Conclusions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1925" y="1276709"/>
            <a:ext cx="8479766" cy="4848046"/>
          </a:xfrm>
        </p:spPr>
        <p:txBody>
          <a:bodyPr/>
          <a:lstStyle/>
          <a:p>
            <a:pPr marL="514350" indent="-514350"/>
            <a:r>
              <a:rPr lang="en-US" sz="2400" b="1" dirty="0" smtClean="0"/>
              <a:t>“Non-serious” bleeding and other AEs still have important consequences including discontinuation of therapy</a:t>
            </a:r>
          </a:p>
          <a:p>
            <a:pPr marL="514350" indent="-514350"/>
            <a:endParaRPr lang="en-US" sz="2400" b="1" dirty="0" smtClean="0"/>
          </a:p>
          <a:p>
            <a:pPr marL="514350" indent="-514350"/>
            <a:r>
              <a:rPr lang="en-US" sz="2400" b="1" dirty="0" smtClean="0"/>
              <a:t>These data underscore the need for patient counseling when initiating anti-thrombotic </a:t>
            </a:r>
            <a:r>
              <a:rPr lang="en-US" sz="2400" b="1" smtClean="0"/>
              <a:t>therapies in </a:t>
            </a:r>
            <a:r>
              <a:rPr lang="en-US" sz="2400" b="1" dirty="0" smtClean="0"/>
              <a:t>order to maximize adherence and improve outcomes</a:t>
            </a:r>
            <a:endParaRPr lang="en-US" sz="2000" b="1" dirty="0" smtClean="0"/>
          </a:p>
          <a:p>
            <a:pPr marL="914400" lvl="1" indent="-514350"/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PEGASUS-TIMI 54 was funded through a research grant to Brigham and Women’s Hospital</a:t>
            </a:r>
          </a:p>
          <a:p>
            <a:r>
              <a:rPr lang="en-US" dirty="0" smtClean="0"/>
              <a:t>Consulting for AstraZeneca, Merck, Bayer, Roche Diagnostics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Chart 64"/>
          <p:cNvGraphicFramePr>
            <a:graphicFrameLocks noGrp="1"/>
          </p:cNvGraphicFramePr>
          <p:nvPr/>
        </p:nvGraphicFramePr>
        <p:xfrm>
          <a:off x="508578" y="1142475"/>
          <a:ext cx="7159048" cy="48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9511" name="Text Box 27"/>
          <p:cNvSpPr txBox="1">
            <a:spLocks noChangeArrowheads="1"/>
          </p:cNvSpPr>
          <p:nvPr/>
        </p:nvSpPr>
        <p:spPr bwMode="auto">
          <a:xfrm>
            <a:off x="2987836" y="6068191"/>
            <a:ext cx="22653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Months from Randomization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8904" y="4531368"/>
            <a:ext cx="362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A5DA2"/>
                </a:solidFill>
                <a:latin typeface="Arial" pitchFamily="34" charset="0"/>
                <a:cs typeface="Arial" pitchFamily="34" charset="0"/>
              </a:rPr>
              <a:t>Ticagrelor 60 mg</a:t>
            </a:r>
          </a:p>
          <a:p>
            <a:pPr algn="ctr"/>
            <a:r>
              <a:rPr lang="en-US" sz="1600" b="1" dirty="0" smtClean="0">
                <a:solidFill>
                  <a:srgbClr val="0A5DA2"/>
                </a:solidFill>
                <a:latin typeface="Arial" pitchFamily="34" charset="0"/>
                <a:cs typeface="Arial" pitchFamily="34" charset="0"/>
              </a:rPr>
              <a:t>HR 0.84 (95% CI 0.74 – 0.95)</a:t>
            </a:r>
          </a:p>
          <a:p>
            <a:pPr algn="ctr"/>
            <a:r>
              <a:rPr lang="en-US" sz="1600" b="1" dirty="0" smtClean="0">
                <a:solidFill>
                  <a:srgbClr val="0A5DA2"/>
                </a:solidFill>
                <a:latin typeface="Arial" pitchFamily="34" charset="0"/>
                <a:cs typeface="Arial" pitchFamily="34" charset="0"/>
              </a:rPr>
              <a:t>P=0.004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 rot="-5400000">
            <a:off x="-1065841" y="3323184"/>
            <a:ext cx="28344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CV Death, MI, or Stroke (%)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3622" y="5771630"/>
            <a:ext cx="3240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71003" y="5771630"/>
            <a:ext cx="3240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6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17236" y="5771630"/>
            <a:ext cx="3240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9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28607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12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6820" y="5771630"/>
            <a:ext cx="3240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68667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15471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18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62275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9079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24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55883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27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5372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49491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33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88980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36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28904" y="3642184"/>
            <a:ext cx="362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Ticagrelor 90 mg</a:t>
            </a:r>
          </a:p>
          <a:p>
            <a:pPr algn="ctr"/>
            <a:r>
              <a:rPr lang="en-US" sz="160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HR 0.85 (95% CI 0.75 – 0.96)</a:t>
            </a:r>
          </a:p>
          <a:p>
            <a:pPr algn="ctr"/>
            <a:r>
              <a:rPr lang="en-US" sz="160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P=0.008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40860" y="1546629"/>
            <a:ext cx="152758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 smtClean="0">
                <a:solidFill>
                  <a:srgbClr val="336600"/>
                </a:solidFill>
                <a:latin typeface="Arial Narrow" pitchFamily="34" charset="0"/>
                <a:cs typeface="Arial" pitchFamily="34" charset="0"/>
              </a:rPr>
              <a:t>Placebo (9.0%)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40860" y="2025526"/>
            <a:ext cx="152758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 smtClean="0">
                <a:solidFill>
                  <a:srgbClr val="960000"/>
                </a:solidFill>
                <a:latin typeface="Arial Narrow" pitchFamily="34" charset="0"/>
                <a:cs typeface="Arial" pitchFamily="34" charset="0"/>
              </a:rPr>
              <a:t>Ticagrelor 90 (7.8%)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40859" y="2231803"/>
            <a:ext cx="1527581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 smtClean="0">
                <a:solidFill>
                  <a:srgbClr val="0A5DA2"/>
                </a:solidFill>
                <a:latin typeface="Arial Narrow" pitchFamily="34" charset="0"/>
                <a:cs typeface="Arial" pitchFamily="34" charset="0"/>
              </a:rPr>
              <a:t>Ticagrelor 60 (7.8%)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40611" y="17252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Primary Endpoint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580" y="2917483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6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1580" y="3355173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1580" y="3801402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4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1580" y="4239092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2335" y="1138647"/>
            <a:ext cx="433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1580" y="1576337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9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1580" y="2022566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8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1580" y="2460256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7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1580" y="4685300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1580" y="5122990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1580" y="5569219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07097" y="1149347"/>
            <a:ext cx="450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21,162 patients with MI 1-3 years prior and treated with low-dose aspirin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20170" y="6465697"/>
            <a:ext cx="4623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+mn-cs"/>
              </a:rPr>
              <a:t>Bonaca MP et al. and Sabatine MS. </a:t>
            </a:r>
            <a:r>
              <a:rPr lang="en-US" sz="1200" b="1" i="1" dirty="0" smtClean="0">
                <a:solidFill>
                  <a:srgbClr val="000000"/>
                </a:solidFill>
                <a:latin typeface="Arial" charset="0"/>
                <a:cs typeface="+mn-cs"/>
              </a:rPr>
              <a:t>NEJM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+mn-cs"/>
              </a:rPr>
              <a:t>2015;372:1791-800</a:t>
            </a:r>
            <a:endParaRPr lang="en-US" sz="1200" b="1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90446" y="44450"/>
            <a:ext cx="7228935" cy="73183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Background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1236" y="1036114"/>
            <a:ext cx="8229600" cy="4865297"/>
          </a:xfrm>
        </p:spPr>
        <p:txBody>
          <a:bodyPr/>
          <a:lstStyle/>
          <a:p>
            <a:pPr marL="344488" indent="-344488">
              <a:spcBef>
                <a:spcPts val="1200"/>
              </a:spcBef>
            </a:pPr>
            <a:r>
              <a:rPr lang="en-US" sz="2400" b="1" dirty="0" smtClean="0">
                <a:solidFill>
                  <a:srgbClr val="1F497D"/>
                </a:solidFill>
              </a:rPr>
              <a:t>Enrollment began in 2010; therefore few patients (&lt;1%) had already been treated with ticagrelor</a:t>
            </a:r>
            <a:endParaRPr lang="en-US" sz="1050" b="1" dirty="0" smtClean="0">
              <a:solidFill>
                <a:srgbClr val="1F497D"/>
              </a:solidFill>
            </a:endParaRPr>
          </a:p>
          <a:p>
            <a:pPr marL="344488" indent="-344488">
              <a:spcBef>
                <a:spcPts val="1200"/>
              </a:spcBef>
            </a:pPr>
            <a:r>
              <a:rPr lang="en-US" sz="2400" b="1" dirty="0" smtClean="0">
                <a:solidFill>
                  <a:srgbClr val="1F497D"/>
                </a:solidFill>
              </a:rPr>
              <a:t>Premature discontinuation at 3 years was higher in those </a:t>
            </a:r>
            <a:r>
              <a:rPr lang="en-US" sz="2400" b="1" u="sng" dirty="0" smtClean="0">
                <a:solidFill>
                  <a:srgbClr val="1F497D"/>
                </a:solidFill>
              </a:rPr>
              <a:t>initiating</a:t>
            </a:r>
            <a:r>
              <a:rPr lang="en-US" sz="2400" b="1" dirty="0" smtClean="0">
                <a:solidFill>
                  <a:srgbClr val="1F497D"/>
                </a:solidFill>
              </a:rPr>
              <a:t> </a:t>
            </a:r>
            <a:r>
              <a:rPr lang="en-US" sz="2400" b="1" dirty="0" err="1" smtClean="0">
                <a:solidFill>
                  <a:srgbClr val="1F497D"/>
                </a:solidFill>
              </a:rPr>
              <a:t>ticagrelor</a:t>
            </a:r>
            <a:r>
              <a:rPr lang="en-US" sz="2400" b="1" dirty="0" smtClean="0">
                <a:solidFill>
                  <a:srgbClr val="1F497D"/>
                </a:solidFill>
              </a:rPr>
              <a:t> (32% 90 mg BID, 29% 60 mg BID) vs</a:t>
            </a:r>
            <a:r>
              <a:rPr lang="en-US" sz="2400" b="1" dirty="0">
                <a:solidFill>
                  <a:srgbClr val="1F497D"/>
                </a:solidFill>
              </a:rPr>
              <a:t>. </a:t>
            </a:r>
            <a:r>
              <a:rPr lang="en-US" sz="2400" b="1" dirty="0" smtClean="0">
                <a:solidFill>
                  <a:srgbClr val="1F497D"/>
                </a:solidFill>
              </a:rPr>
              <a:t>placebo (21%) with  the majority due to adverse events</a:t>
            </a:r>
          </a:p>
          <a:p>
            <a:pPr marL="344488" indent="-344488">
              <a:spcBef>
                <a:spcPts val="1200"/>
              </a:spcBef>
            </a:pPr>
            <a:r>
              <a:rPr lang="en-US" sz="2400" b="1" dirty="0" smtClean="0">
                <a:solidFill>
                  <a:srgbClr val="1F497D"/>
                </a:solidFill>
              </a:rPr>
              <a:t>However, translation of PEGASUS-TIMI 54 into clinical practice would more likely be in the form of </a:t>
            </a:r>
            <a:r>
              <a:rPr lang="en-US" sz="2400" b="1" u="sng" dirty="0" smtClean="0">
                <a:solidFill>
                  <a:srgbClr val="1F497D"/>
                </a:solidFill>
              </a:rPr>
              <a:t>continuing</a:t>
            </a:r>
            <a:r>
              <a:rPr lang="en-US" sz="2400" b="1" dirty="0" smtClean="0">
                <a:solidFill>
                  <a:srgbClr val="1F497D"/>
                </a:solidFill>
              </a:rPr>
              <a:t> in patients already tolerating ticagrelor for 1 year after their MI</a:t>
            </a:r>
          </a:p>
          <a:p>
            <a:pPr marL="344488" indent="-344488">
              <a:spcBef>
                <a:spcPts val="1200"/>
              </a:spcBef>
            </a:pPr>
            <a:r>
              <a:rPr lang="en-US" sz="2400" b="1" dirty="0" smtClean="0">
                <a:solidFill>
                  <a:srgbClr val="1F497D"/>
                </a:solidFill>
              </a:rPr>
              <a:t>We therefore investigated rates, reasons and timing of study drug discontinuation in PEGASUS-TIMI 54</a:t>
            </a:r>
          </a:p>
          <a:p>
            <a:pPr marL="514350" indent="-514350">
              <a:spcBef>
                <a:spcPts val="1200"/>
              </a:spcBef>
              <a:buNone/>
            </a:pPr>
            <a:endParaRPr lang="en-US" sz="2400" b="1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Hypotheses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6045" y="1138687"/>
            <a:ext cx="8548778" cy="5055078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In outpatients with prior MI newly exposed to </a:t>
            </a:r>
            <a:r>
              <a:rPr lang="en-US" sz="2400" b="1" dirty="0" err="1" smtClean="0">
                <a:solidFill>
                  <a:schemeClr val="tx1"/>
                </a:solidFill>
              </a:rPr>
              <a:t>ticagrelor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</a:p>
          <a:p>
            <a:pPr marL="514350" indent="-514350">
              <a:lnSpc>
                <a:spcPct val="150000"/>
              </a:lnSpc>
              <a:buNone/>
            </a:pPr>
            <a:endParaRPr lang="en-US" sz="1400" b="1" dirty="0" smtClean="0">
              <a:solidFill>
                <a:srgbClr val="1F497D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i="1" dirty="0" smtClean="0">
                <a:solidFill>
                  <a:srgbClr val="1F497D"/>
                </a:solidFill>
              </a:rPr>
              <a:t>Treatment discontinuation overall, and due to AEs, would be higher early after initiation and would be low in patients tolerating therapy for at least one year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1400" b="1" dirty="0" smtClean="0">
              <a:solidFill>
                <a:srgbClr val="1F497D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i="1" dirty="0" smtClean="0">
                <a:solidFill>
                  <a:srgbClr val="1F497D"/>
                </a:solidFill>
              </a:rPr>
              <a:t>The efficacy of </a:t>
            </a:r>
            <a:r>
              <a:rPr lang="en-US" sz="2400" b="1" i="1" dirty="0" err="1" smtClean="0">
                <a:solidFill>
                  <a:srgbClr val="1F497D"/>
                </a:solidFill>
              </a:rPr>
              <a:t>ticagrelor</a:t>
            </a:r>
            <a:r>
              <a:rPr lang="en-US" sz="2400" b="1" i="1" dirty="0" smtClean="0">
                <a:solidFill>
                  <a:srgbClr val="1F497D"/>
                </a:solidFill>
              </a:rPr>
              <a:t> would be robust for events occurring on treatment, particularly for patients continuing on P2Y</a:t>
            </a:r>
            <a:r>
              <a:rPr lang="en-US" sz="2400" b="1" i="1" baseline="-25000" dirty="0" smtClean="0">
                <a:solidFill>
                  <a:srgbClr val="1F497D"/>
                </a:solidFill>
              </a:rPr>
              <a:t>12</a:t>
            </a:r>
            <a:r>
              <a:rPr lang="en-US" sz="2400" b="1" i="1" dirty="0" smtClean="0">
                <a:solidFill>
                  <a:srgbClr val="1F497D"/>
                </a:solidFill>
              </a:rPr>
              <a:t> inhibition from their index MI</a:t>
            </a:r>
            <a:endParaRPr lang="en-US" sz="2400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Methods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5441" y="1259457"/>
            <a:ext cx="8229600" cy="4865297"/>
          </a:xfrm>
        </p:spPr>
        <p:txBody>
          <a:bodyPr/>
          <a:lstStyle/>
          <a:p>
            <a:pPr marL="344488" indent="-344488"/>
            <a:r>
              <a:rPr lang="en-US" sz="2400" b="1" dirty="0" smtClean="0">
                <a:solidFill>
                  <a:srgbClr val="1F497D"/>
                </a:solidFill>
              </a:rPr>
              <a:t>The rate and reasons for discontinuation compared between treatment groups</a:t>
            </a:r>
          </a:p>
          <a:p>
            <a:pPr marL="344488" indent="-344488"/>
            <a:endParaRPr lang="en-US" sz="2400" b="1" dirty="0" smtClean="0">
              <a:solidFill>
                <a:srgbClr val="1F497D"/>
              </a:solidFill>
            </a:endParaRPr>
          </a:p>
          <a:p>
            <a:pPr marL="344488" indent="-344488"/>
            <a:r>
              <a:rPr lang="en-US" sz="2400" b="1" dirty="0" smtClean="0">
                <a:solidFill>
                  <a:srgbClr val="1F497D"/>
                </a:solidFill>
              </a:rPr>
              <a:t>Landmark evaluating discontinuation in those that tolerated 1 year of therapy</a:t>
            </a:r>
          </a:p>
          <a:p>
            <a:pPr marL="344488" indent="-344488"/>
            <a:endParaRPr lang="en-US" sz="2400" b="1" dirty="0" smtClean="0">
              <a:solidFill>
                <a:srgbClr val="1F497D"/>
              </a:solidFill>
            </a:endParaRPr>
          </a:p>
          <a:p>
            <a:pPr marL="344488" indent="-344488"/>
            <a:r>
              <a:rPr lang="en-US" sz="2400" b="1" dirty="0" smtClean="0">
                <a:solidFill>
                  <a:srgbClr val="1F497D"/>
                </a:solidFill>
              </a:rPr>
              <a:t>The efficacy and safety compared evaluating events that occurred through the last dose plus 7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"/>
          <p:cNvSpPr txBox="1"/>
          <p:nvPr/>
        </p:nvSpPr>
        <p:spPr>
          <a:xfrm>
            <a:off x="1242204" y="0"/>
            <a:ext cx="790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Drug discontinuation by Treatment Arm</a:t>
            </a:r>
            <a:endParaRPr lang="en-US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7749" y="1144758"/>
            <a:ext cx="160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First Year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31119" y="1144758"/>
            <a:ext cx="262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Years 2 + 3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4254501" y="1185408"/>
            <a:ext cx="1404156" cy="2880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76" r="14127"/>
          <a:stretch/>
        </p:blipFill>
        <p:spPr>
          <a:xfrm>
            <a:off x="0" y="1505103"/>
            <a:ext cx="4745356" cy="43940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9429" t="12318" r="13716"/>
          <a:stretch/>
        </p:blipFill>
        <p:spPr>
          <a:xfrm>
            <a:off x="4862319" y="2380529"/>
            <a:ext cx="4131300" cy="3535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370119"/>
              </p:ext>
            </p:extLst>
          </p:nvPr>
        </p:nvGraphicFramePr>
        <p:xfrm>
          <a:off x="3599892" y="1520788"/>
          <a:ext cx="5544108" cy="488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919195"/>
              </p:ext>
            </p:extLst>
          </p:nvPr>
        </p:nvGraphicFramePr>
        <p:xfrm>
          <a:off x="359533" y="1520788"/>
          <a:ext cx="327636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151620" y="1196752"/>
            <a:ext cx="160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First Year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92080" y="1160748"/>
            <a:ext cx="262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Years 2 + 3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347864" y="1232756"/>
            <a:ext cx="1404156" cy="2880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7"/>
          <p:cNvSpPr txBox="1"/>
          <p:nvPr/>
        </p:nvSpPr>
        <p:spPr>
          <a:xfrm>
            <a:off x="1169630" y="0"/>
            <a:ext cx="7974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Drug discontinuation for AE by Treatment</a:t>
            </a:r>
            <a:endParaRPr lang="en-US" sz="28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1529834" y="3714083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KM Rate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3508" y="6381328"/>
            <a:ext cx="8748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Days from Randomization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24430" y="758347"/>
            <a:ext cx="180020" cy="18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28002" y="742956"/>
            <a:ext cx="180020" cy="1800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605720" y="762071"/>
            <a:ext cx="180020" cy="1800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68446" y="686339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Ticagarelor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90 mg twice daily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72018" y="687207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Ticagrelor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60 mg twice daily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49736" y="690063"/>
            <a:ext cx="98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Placebo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35796" y="181985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16%</a:t>
            </a:r>
            <a:endParaRPr lang="en-U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35796" y="270892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13%</a:t>
            </a:r>
            <a:endParaRPr lang="en-US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35796" y="436510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6%</a:t>
            </a:r>
            <a:endParaRPr lang="en-US" sz="1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72400" y="476114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6.0%</a:t>
            </a:r>
            <a:endParaRPr lang="en-US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72400" y="515719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4.5%</a:t>
            </a:r>
            <a:endParaRPr lang="en-US" sz="1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72400" y="422108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6.5%</a:t>
            </a:r>
            <a:endParaRPr lang="en-U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2865" y="1547559"/>
            <a:ext cx="1600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P-value for each dose vs. placebo  &lt; 0.01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1918" y="5504207"/>
            <a:ext cx="202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P&lt;0.01 for each dose</a:t>
            </a:r>
            <a:br>
              <a:rPr lang="en-US" sz="1400" b="1" dirty="0" smtClean="0">
                <a:latin typeface="Arial Narrow" pitchFamily="34" charset="0"/>
                <a:cs typeface="Arial" pitchFamily="34" charset="0"/>
              </a:rPr>
            </a:b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vs. placebo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5029208" y="1854190"/>
          <a:ext cx="3321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85"/>
                <a:gridCol w="16605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Treatment Arm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Annualized Rate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96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Ticagrelor 90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96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3.3%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A5DA2"/>
                          </a:solidFill>
                          <a:latin typeface="Arial Narrow" pitchFamily="34" charset="0"/>
                          <a:cs typeface="Arial" pitchFamily="34" charset="0"/>
                        </a:rPr>
                        <a:t>Ticagrelor 60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A5DA2"/>
                          </a:solidFill>
                          <a:latin typeface="Arial Narrow" pitchFamily="34" charset="0"/>
                          <a:cs typeface="Arial" pitchFamily="34" charset="0"/>
                        </a:rPr>
                        <a:t>3.0%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336600"/>
                          </a:solidFill>
                          <a:latin typeface="Arial Narrow" pitchFamily="34" charset="0"/>
                          <a:cs typeface="Arial" pitchFamily="34" charset="0"/>
                        </a:rPr>
                        <a:t>Placebo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66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2.3%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"/>
          <p:cNvSpPr txBox="1"/>
          <p:nvPr/>
        </p:nvSpPr>
        <p:spPr>
          <a:xfrm>
            <a:off x="654520" y="0"/>
            <a:ext cx="870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Adverse Events Leading to Discontinuation</a:t>
            </a:r>
            <a:endParaRPr lang="en-US" sz="28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03214927"/>
              </p:ext>
            </p:extLst>
          </p:nvPr>
        </p:nvGraphicFramePr>
        <p:xfrm>
          <a:off x="457200" y="2556865"/>
          <a:ext cx="8410755" cy="406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7"/>
          <p:cNvSpPr txBox="1"/>
          <p:nvPr/>
        </p:nvSpPr>
        <p:spPr>
          <a:xfrm rot="16200000">
            <a:off x="-3519941" y="3357119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Number of Patients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6965" y="4884738"/>
            <a:ext cx="1868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P=NS each for D/C for arrhythmia or other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59539"/>
              </p:ext>
            </p:extLst>
          </p:nvPr>
        </p:nvGraphicFramePr>
        <p:xfrm>
          <a:off x="1620572" y="985189"/>
          <a:ext cx="59486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3"/>
                <a:gridCol w="1336619"/>
                <a:gridCol w="1487151"/>
                <a:gridCol w="14871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Treatment Arm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Any AE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Bleeding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Dyspnea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96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Ticagrelor 90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96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19.0%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96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7.8%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96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6.5%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A5DA2"/>
                          </a:solidFill>
                          <a:latin typeface="Arial Narrow" pitchFamily="34" charset="0"/>
                          <a:cs typeface="Arial" pitchFamily="34" charset="0"/>
                        </a:rPr>
                        <a:t>Ticagrelor 60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A5DA2"/>
                          </a:solidFill>
                          <a:latin typeface="Arial Narrow" pitchFamily="34" charset="0"/>
                          <a:cs typeface="Arial" pitchFamily="34" charset="0"/>
                        </a:rPr>
                        <a:t>16.4%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A5DA2"/>
                          </a:solidFill>
                          <a:latin typeface="Arial Narrow" pitchFamily="34" charset="0"/>
                          <a:cs typeface="Arial" pitchFamily="34" charset="0"/>
                        </a:rPr>
                        <a:t>6.2%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A5DA2"/>
                          </a:solidFill>
                          <a:latin typeface="Arial Narrow" pitchFamily="34" charset="0"/>
                          <a:cs typeface="Arial" pitchFamily="34" charset="0"/>
                        </a:rPr>
                        <a:t>4.6%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336600"/>
                          </a:solidFill>
                          <a:latin typeface="Arial Narrow" pitchFamily="34" charset="0"/>
                          <a:cs typeface="Arial" pitchFamily="34" charset="0"/>
                        </a:rPr>
                        <a:t>Placebo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66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8.9%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66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1.5%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6600"/>
                          </a:solidFill>
                          <a:latin typeface="Arial Narrow" pitchFamily="34" charset="0"/>
                          <a:cs typeface="Arial" pitchFamily="34" charset="0"/>
                        </a:rPr>
                        <a:t>0.8%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87609" y="591869"/>
            <a:ext cx="576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3 Year KM Rate (%) – p-value for each dose vs. placebo &lt;0.001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Default Design">
  <a:themeElements>
    <a:clrScheme name="5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765"/>
      </a:accent1>
      <a:accent2>
        <a:srgbClr val="EC8B20"/>
      </a:accent2>
      <a:accent3>
        <a:srgbClr val="FFFFFF"/>
      </a:accent3>
      <a:accent4>
        <a:srgbClr val="000000"/>
      </a:accent4>
      <a:accent5>
        <a:srgbClr val="FFE8B8"/>
      </a:accent5>
      <a:accent6>
        <a:srgbClr val="D67D1C"/>
      </a:accent6>
      <a:hlink>
        <a:srgbClr val="55A8C5"/>
      </a:hlink>
      <a:folHlink>
        <a:srgbClr val="44DA7A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765"/>
        </a:accent1>
        <a:accent2>
          <a:srgbClr val="EC8B20"/>
        </a:accent2>
        <a:accent3>
          <a:srgbClr val="FFFFFF"/>
        </a:accent3>
        <a:accent4>
          <a:srgbClr val="000000"/>
        </a:accent4>
        <a:accent5>
          <a:srgbClr val="FFE8B8"/>
        </a:accent5>
        <a:accent6>
          <a:srgbClr val="D67D1C"/>
        </a:accent6>
        <a:hlink>
          <a:srgbClr val="55A8C5"/>
        </a:hlink>
        <a:folHlink>
          <a:srgbClr val="44DA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18218</TotalTime>
  <Words>1106</Words>
  <Application>Microsoft Office PowerPoint</Application>
  <PresentationFormat>On-screen Show (4:3)</PresentationFormat>
  <Paragraphs>262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PGothic</vt:lpstr>
      <vt:lpstr>Arial</vt:lpstr>
      <vt:lpstr>Arial Narrow</vt:lpstr>
      <vt:lpstr>Times New Roman</vt:lpstr>
      <vt:lpstr>Default Design</vt:lpstr>
      <vt:lpstr>9_Default Design</vt:lpstr>
      <vt:lpstr>1_Default Design</vt:lpstr>
      <vt:lpstr>2_Default Design</vt:lpstr>
      <vt:lpstr>Long-Term Tolerability of Ticagrelor for Secondary Prevention:  Insights from PEGASUS-TIMI 54 Trial   </vt:lpstr>
      <vt:lpstr>Disclosures</vt:lpstr>
      <vt:lpstr>PowerPoint Presentation</vt:lpstr>
      <vt:lpstr>Background</vt:lpstr>
      <vt:lpstr>Hypotheses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Outcomes on Therapy</vt:lpstr>
      <vt:lpstr>Summary</vt:lpstr>
      <vt:lpstr>Conclusions</vt:lpstr>
    </vt:vector>
  </TitlesOfParts>
  <Manager/>
  <Company>TIMI Study Group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PEGASUS TIMI 54</dc:title>
  <dc:subject/>
  <dc:creator>Marc Bonaca MD MPH</dc:creator>
  <cp:keywords/>
  <dc:description/>
  <cp:lastModifiedBy>Akeem Ranmal</cp:lastModifiedBy>
  <cp:revision>2631</cp:revision>
  <dcterms:created xsi:type="dcterms:W3CDTF">2009-10-22T21:14:32Z</dcterms:created>
  <dcterms:modified xsi:type="dcterms:W3CDTF">2015-11-10T12:30:01Z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1600198544</vt:i4>
  </property>
  <property fmtid="{D5CDD505-2E9C-101B-9397-08002B2CF9AE}" pid="4" name="_EmailSubject">
    <vt:lpwstr>PEGASUS-TIMI 54 On Treatment slides for review</vt:lpwstr>
  </property>
  <property fmtid="{D5CDD505-2E9C-101B-9397-08002B2CF9AE}" pid="5" name="_AuthorEmail">
    <vt:lpwstr>MSABATINE@PARTNERS.ORG</vt:lpwstr>
  </property>
  <property fmtid="{D5CDD505-2E9C-101B-9397-08002B2CF9AE}" pid="6" name="_AuthorEmailDisplayName">
    <vt:lpwstr>Sabatine, Marc S.,M.D.,M.P.H.</vt:lpwstr>
  </property>
</Properties>
</file>